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notesSlides/notesSlide14.xml" ContentType="application/vnd.openxmlformats-officedocument.presentationml.notesSlide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notesSlides/notesSlide18.xml" ContentType="application/vnd.openxmlformats-officedocument.presentationml.notesSlide+xml"/>
  <Override PartName="/ppt/ink/ink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321" r:id="rId3"/>
    <p:sldId id="327" r:id="rId4"/>
    <p:sldId id="279" r:id="rId5"/>
    <p:sldId id="317" r:id="rId6"/>
    <p:sldId id="328" r:id="rId7"/>
    <p:sldId id="270" r:id="rId8"/>
    <p:sldId id="291" r:id="rId9"/>
    <p:sldId id="320" r:id="rId10"/>
    <p:sldId id="309" r:id="rId11"/>
    <p:sldId id="265" r:id="rId12"/>
    <p:sldId id="283" r:id="rId13"/>
    <p:sldId id="284" r:id="rId14"/>
    <p:sldId id="318" r:id="rId15"/>
    <p:sldId id="277" r:id="rId16"/>
    <p:sldId id="319" r:id="rId17"/>
    <p:sldId id="280" r:id="rId18"/>
    <p:sldId id="286" r:id="rId19"/>
    <p:sldId id="310" r:id="rId20"/>
    <p:sldId id="287" r:id="rId21"/>
    <p:sldId id="268" r:id="rId22"/>
    <p:sldId id="269" r:id="rId23"/>
    <p:sldId id="289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/>
    <p:restoredTop sz="94271" autoAdjust="0"/>
  </p:normalViewPr>
  <p:slideViewPr>
    <p:cSldViewPr snapToGrid="0" snapToObjects="1">
      <p:cViewPr varScale="1">
        <p:scale>
          <a:sx n="180" d="100"/>
          <a:sy n="180" d="100"/>
        </p:scale>
        <p:origin x="200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7T14:03:04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18620 1691 26 0,'0'0'0'0,"0"0"0"16,-1-6 0-16,1-3-1 0,0-3 1 16,0 0 1-1,2-2-1-15,-2-2 3 0,0 2 3 16,1 4 10-16,-1-4 6 15,0 14 6-15,-3-10 5 16,3 10 4-16,-13 0 2 0,13 0 1 16,-13 5-2-16,13-5-7 15,-13 10-5-15,13-10-5 16,-10 12-1-16,10-12-7 16,0 0-2-16,-6 12-3 0,6-12-3 15,0 12-2-15,0 1 0 16,0-5-1-16,1 5-1 15,0 1 0-15,-1 4 0 16,0 2 0-16,0 2 0 0,0-4 1 16,-1 3-1-16,-3 3 1 15,1 1 0-15,-1 2-1 16,3-6 2-16,0 0-2 0,1-1 1 16,0 4-1-16,0-6-1 15,1 0 0-15,3-3 1 16,0-6-2-16,-1 2 1 15,0-2 0-15,-3-9 0 16,10 7 0-16,-10-7 0 0,11 3 0 16,0-3 0-16,-1 3 0 15,3-1 0-15,2-2 1 16,2 0-1-16,2 0 0 16,3 0 0-16,1 0 0 0,0-2 0 15,4 2 1-15,-2-3-1 16,5 0 0-16,-2-1 0 15,5 1 0-15,0 1 1 0,0-4-1 16,-1 5 1-16,1-2-1 16,0 3 0-16,1 0 0 15,-1 0 0-15,-2 0 0 16,0 0 0-16,3 5-1 0,-3-2 1 16,3 1 1-16,2 3-1 15,0-4 0-15,2 0 0 16,-1 1 0-16,-1-1 0 15,0-1 1-15,-2 1-1 16,0-2-1-16,3-1 1 0,-5 3 0 16,1 0 0-16,0-1 0 15,1-2 0-15,-1 0-1 16,5 0 1-16,0 0 0 16,0 0 1-16,4 0-1 0,0-5 0 15,-1-1-1-15,-2 3 2 16,1 0-1-16,-1-1 0 15,-2-2 1-15,-1 4-2 16,-2 2 2-16,2-2-1 0,2 1 0 16,-2 1 1-16,2-3-1 15,2 3 0-15,0 0 0 16,-2-3 0-16,1 3 0 16,-2 0 0-16,-1 0-1 0,0 0 1 15,0 0 0-15,-4 0 0 16,2 0 0-16,-2 3 0 15,4-2 0-15,1-1 0 16,-1 2 1-16,2-2-1 0,1-3-1 16,0 0 1-16,1 0 1 15,1 1-2-15,-4-3 2 16,0 3-1-16,1 2 0 16,-2 0 0-16,-2 0 1 0,-1 0-1 15,0 2 0-15,0 3 0 16,1-4 0-16,-1 0 0 15,2 1 0-15,-1-1 0 0,2 2 0 16,0-3 0-16,0 0 0 16,-2 0 0-16,0 0 1 15,0 0-1-15,-4 0 0 16,0 0 1-16,0 6-2 16,0-4 1-16,0 1 0 0,-1 0 0 15,1 0-1-15,0-2 1 16,2 0 0-16,0 1 0 15,0-2 0-15,-2 0 1 16,-1 0-1-16,-1 0 1 0,0 0-1 16,-2 0 0-16,-1 0 0 15,-4 0 0-15,-1 0 0 16,3 2-1-16,0-2 1 16,1 1 0-16,3-4 0 0,0 0 0 15,3-1 0-15,-1 1 0 16,-2-2 0-16,2-1 0 15,-6 3 0-15,-3 0 0 0,1 3 0 16,-7 0 1-16,2 0-1 16,-2 0 0-16,2 0 0 15,-2 3 0-15,6-3 1 16,0 2-1-16,2-2-1 0,-4 0 2 16,5 0-2-16,-1 0 1 15,-3-2 0-15,2 2 0 16,-4 0-1-16,-1-3 1 15,-1 3 1-15,0 0-2 16,2-2 2-16,-1 2-1 0,2 0 0 16,3-3 0-16,0 3 1 15,1-2-1-15,3-1 0 16,2-2 0-16,0 3 0 16,-2-3 0-16,1 3 1 0,-1-1-2 15,-4-1 1-15,2 4 0 16,-3-3 0-16,0 3 1 15,0 0-1-15,3 0 0 0,0-2 0 16,2 1 0-16,2-2 0 16,2-2 1-16,-2 2-1 15,2-4 0-15,0 4 0 16,-2 0 0-16,-2-2 1 16,0 2-1-16,-2 0 0 0,-5 0-1 15,-1 3 1-15,-1 0 0 16,-3 0 0-16,0 0 0 15,-1 0-1-15,3 0 1 16,-4-2 1-16,3 2-1 0,-2-3 1 16,2 1-1-16,0-1 0 15,0 1 0-15,1-2 1 16,-5 1-1-16,3 3 0 16,-13 0 1-16,13-3 0 0,-13 3 0 15,0 0 1-15,11-3-2 16,-11 3 1-16,0 0 0 15,14-11-1-15,-7 4 0 0,6-2 0 16,2-5 0-16,3 3 0 16,-3-3 0-16,3 3 1 15,-3 0 0-15,-7 3 1 16,2 2 0-16,-9-8 0 0,-1 5 0 16,0 9 1-16,-5-16-1 15,-2 8-1-15,3-6 0 16,3 1 0-16,-2-4 0 15,3 8-1-15,3-6 0 16,4 1 0-16,-2-3 0 0,0 4 1 16,2 3 0-16,-5-4 0 15,0 5-1-15,-2 1 1 16,0-2-1-16,-7 1 0 16,1-4-1-16,1 1-1 0,-2-5 0 15,7 17-4-15,-6-13-2 16,3 5-9-16,1-4-35 15,0-2-25-15,1 1-3 16</inkml:trace>
  <inkml:trace contextRef="#ctx0" brushRef="#br0" timeOffset="13408.4615">4358 6602 157 0,'0'0'5'0,"0"0"0"15,0 0 5-15,0 0 1 16,6 2 2-16,-6-2-2 16,0 0 1-16,0 0 2 15,0 0-5-15,0 0 2 0,0 0 0 16,0 0 0-16,0 0 1 16,0 0 1-16,0 0 0 15,0 0 2-15,0 0-3 16,5-8-1-16,-5 8-2 0,0-12-3 15,0 1-2-15,0-3-2 16,0-2 0-16,0-3-1 16,0 1 2-16,0-2-2 15,0-2 0-15,0-1 1 0,0-1-1 16,0-1 1-16,0-1-1 16,-1-2 0-16,-3-6 0 15,2 5-1-15,-3-8 1 16,2 2 0-16,0-4-1 0,-2 3 1 15,2-1-1-15,0-1 0 16,-1-1 1-16,1 0 0 16,-1-2-1-16,-1 3 1 0,0-1 0 15,3-2 0-15,-5 4 1 16,3-1-1-16,-1 0 0 16,-3 3-1-16,4-2 1 15,-1-1-1-15,1-4 0 16,2-3 0-16,-1-1-1 0,-1-5 2 15,2 1-1-15,-1-5 1 16,0 2 0-16,0 1 0 16,-1 5 0-16,-2 1 1 15,-1 3 0-15,-2 0-2 0,5 2 2 16,-4 0-2-16,2-1 1 16,-1-1 0-16,3-4 1 15,0-2-3-15,1 1 2 0,0-4-1 16,0 4 0-16,-1 0 0 15,0-2-1-15,0 5 1 16,3-4-1-16,-1 0 2 16,2 1-1-16,0-1 1 0,2-4-1 15,4 3 1-15,1-2-1 16,-1-4 0-16,4 2 0 16,1 1 0-16,0 0 1 15,1-1-2-15,1 3 1 16,-1-2 0-16,6 3 0 0,-2 0 0 15,2 0-1-15,3 0 1 16,2 0-1-16,3-1 1 16,2 3 0-16,2-1 0 15,0 4 0-15,3 2 0 0,-2 3 0 16,1 3 0-16,-4 6-1 16,2 5 0-16,-3 0 1 15,-1 6-1-15,0 1 0 16,-2 2 1-16,3 2-1 0,-3 2 1 15,2-3 0-15,-1 4 0 16,3 0 1-16,-2 0-1 16,4 1 0-16,0 0 0 15,1 3 0-15,2-1 0 0,-3 0 0 16,4 2 0-16,-3 1 0 16,2 0 0-16,-3-2 0 15,2 4-1-15,-3-3 1 16,1 2 0-16,0-1 0 0,0 0 0 15,1 4 1-15,0-4-1 16,-1 3 0-16,0-1 1 16,-1 1-1-16,-2 1 1 15,3 0 0-15,-2 0-1 0,2-1 0 16,3 0 1-16,-2 0-1 16,4 1 0-16,-1-2 0 15,3 1 0-15,-4 1 0 16,6-3 0-16,-3 2 0 0,-2 0 1 15,0 3-1-15,1-2 1 16,1 1-1-16,-3 1 0 16,1-3 0-16,-1 3 0 15,2 0 0-15,-2-2 0 0,6-1 0 16,-1-3 0-16,-1 1 0 16,3 2 1-16,-2 0-1 15,1-1 0-15,-2 1 0 16,1 3 0-16,-4 0 0 0,2 0 0 15,0 3 0-15,-3 2 0 16,2-1 0-16,-1 1 0 16,3-1 0-16,-4 2 1 15,4 2-1-15,-3-4 0 0,4 3 0 16,-2-2 0-16,1 2 0 16,-1-2 0-16,-1-2 0 15,2 3 0-15,-3-1 1 16,1 2-1-16,-3-3 0 0,1 0 1 15,1 0-1-15,-2 3 1 16,2-3-1-16,-1-1 1 16,1 1 0-16,-3 0-1 15,3-1 0-15,0-1 1 0,-3 1-1 16,0 0 0-16,2-2 0 16,-2 2 1-16,0-1-1 15,1 1 0-15,-2-3 0 16,1 4 1-16,1-4-1 0,3 0 0 15,-5 1 0-15,1 1 1 16,1-2-1-16,-3 0 0 16,1 0 0-16,-1 0 1 15,1 2-1-15,-3-2 1 0,2 0-1 16,-1 0 1-16,0 0-1 16,1 0 1-16,2 0-1 15,0 0 2-15,-1 0-2 16,0 0 0-16,0-2 1 0,-3 4-1 15,-1-2 0-15,2 0 0 16,-5 0 0-16,-6 0 0 16,6 0 0-16,-3 0 1 15,-2 3-1-15,4 0 0 16,-3-2 1-16,-2 2-1 0,3 0 1 16,-1 0-1-16,0 1 0 15,-2 1 0-15,-1-2 1 16,1 0-1-16,-1 2 0 0,-1-1 1 15,1 2-1-15,0-1 0 16,1-2 1-16,-3 3-1 16,4-3 0-16,-1 4 0 15,-1-2 0-15,3 2 0 0,-3-1 0 16,6-3 0-16,-4 4 1 16,-1-3-1-16,3 1 0 15,-2-1 0-15,0-3 0 16,1 4 1-16,-4-1-1 0,5 1 0 15,-2 4 0-15,1-6 0 16,3 4 0-16,-3-2 0 16,3 2 1-16,-1-1-1 15,3 1 0-15,-4-3 1 16,2 3-1-16,-2-4 0 0,2 3 1 16,-2 0-1-16,-2 2 0 15,3-2 0-15,-1-3 0 16,1 4 0-16,0-4 0 15,1 5 0-15,2-4 0 0,0 1 0 16,1-3 0-16,0 1 0 16,0 2 0-16,2-1 0 15,-2-2 1-15,1-1-1 0,-5 1 0 16,2 1 0-16,-4 0 0 16,4 1 1-16,-3 1-1 15,0-2 0-15,5 0 0 16,-3 0 0-16,4 0 1 15,-1 0-1-15,2-1 0 0,-1-2 0 16,-1 0 0-16,-1 1 0 16,2-1 1-16,-3 0-1 15,-2-1 0-15,-3-1 0 16,4 2 0-16,-4 0 1 0,0 0-1 16,2 0 0-16,1 0 0 15,-2 0 0-15,5 0 0 16,2 0 1-16,-2 0-1 15,2 0 0-15,-2-1 0 0,4-1 0 16,-3-1 0-16,0 0 0 16,-1 0 0-16,0 3 0 15,0-3 0-15,-4 3 0 0,1-3 0 16,2 3 0-16,-1 0 0 16,-2 0 0-16,3 0 1 15,1 3-1-15,1-3 0 16,2 0 0-16,3 0 0 15,-2 0 0-15,1 0 0 0,1 0 0 16,-3 0 0-16,1 0 0 16,-4 0 0-16,0 0 1 15,-5 0-1-15,2 0 0 0,-1 0 1 16,0 3-1-16,-1-3 1 16,2 2-2-16,-2-1 2 15,3-1-1-15,0 2 1 16,0-2-1-16,1 1 0 0,-4-1 0 15,1 0 0-15,-1 0 1 16,-4-3-1-16,2 3-1 16,-4 0 2-16,2 0-1 15,-1 0 0-15,-4 0 0 0,5 0 0 16,-3 2 0-16,5-1 0 16,-4-1 0-16,4 2 0 15,-2-1 0-15,1-1 1 16,-1 0-1-16,1 0 0 15,-2 0 0-15,1 0 0 0,-1 0 0 16,-1 0 0-16,1 0 0 16,0 0 0-16,1 0 0 15,0 2 0-15,2-2 0 0,-1 1 0 16,3-1 0-16,-1 3 1 16,2-3-1-16,2 0 0 15,-2 0 0-15,1 0 0 16,1-1 0-16,-2 1 0 15,-3 0 0-15,3-2 0 0,-5 2 0 16,1 2 0-16,-1-2 0 16,0 0 0-16,2 1 0 15,-1 2-1-15,3-3 2 0,1 0-1 16,-1 3 0-16,1-3 0 16,1 0 0-16,-1 2 0 15,-3-2 0-15,0 0 0 16,-3 0 0-16,1 0 0 15,-2 0 0-15,1 2 1 0,1-2-1 16,-1 0 0-16,-1 0 0 16,6 0 0-16,-1 0 0 15,2 0 0-15,-2 0 0 0,0 0 0 16,0 1 0-16,-3 1 0 16,4-2 0-16,-4 1 0 15,-2-1 0-15,2 1 0 16,-1 1 0-16,3-1 0 15,-1-1 0-15,5 2 0 0,-4-1 1 16,5-1-1-16,-1 2-1 16,-1-2 1-16,-1 0 0 15,2 0 0-15,-2 0 1 16,-1 0-1-16,1 0 0 0,-1 0 0 16,1 0 0-16,1 2 0 15,2 1 0-15,3 0 0 16,-3-1 0-16,6 1 0 15,0 1 0-15,4-4 0 0,3 0 0 16,-2 0 0-16,3 0 0 16,-2 2 1-16,1-2-2 15,3 0 1-15,-3 0 0 16,-3 2 0-16,1-1 0 0,1 4 0 16,1 2 0-16,0-1 0 15,2 2 1-15,0 0-1 16,5 1 0-16,4-1 1 0,0-1-1 15,3 1 0-15,1-2 0 16,3-3 0-16,1 2 0 16,2-2 0-16,-4 1 1 15,-1 2-2-15,0-2 1 16,-1 3-1-16,1 1 1 0,1-2-1 16,2 3 0-16,-4 0 1 15,5 0-1-15,1-2 1 16,3 0 0-16,-1-1 1 15,1-2-1-15,-1-1 0 0,-1-1 0 16,4 3 0-16,-4-5 1 16,0 2-1-16,-2 1 0 15,0 1 0-15,-1-2 0 0,-3 0 0 16,-2 2 0-16,-2 1 1 16,-2-1-1-16,-1 2 0 15,-2-3 0-15,1 2 1 16,-3 1-1-16,4-1 1 15,-3-1-1-15,2-1 0 16,-2 1 0-16,1 1 1 0,-3-4-1 16,0 1 0-16,-2 0 0 15,-3 1 0-15,-2-3 0 16,-3 2 0-16,-2 1 0 0,1-1 0 16,-1 0 0-16,-1 0 1 15,2 0-1-15,-1 1 0 16,2-2 0-16,3-1 0 15,-2 2 0-15,-2-1 0 0,1-1 0 16,-2 0-1-16,-3 0 2 16,-4 0-1-16,1 0 1 15,-5 0-1-15,0 2 1 0,-1-2-1 16,0 2 1-16,-3-1-1 16,1 0 0-16,-2 2 1 15,3-3-1-15,-3 0 1 16,1 3-1-16,0-3 0 15,-4 2 1-15,2-1-1 0,-10-1 0 16,12 2 1-16,-12-2-1 16,0 0 1-16,10 0 0 15,-10 0-1-15,0 0 0 16,0 0 1-16,12 0-1 0,-12 0 0 16,0 0 0-16,0 0 0 15,11 1 1-15,-11-1-1 16,0 0 0-16,0 0 1 15,10 2 0-15,-10-2 0 0,0 0 0 16,0 0 0-16,0 0 1 16,0 0-1-16,0 0 1 15,0 0-1-15,0 0 0 16,0 0 0-16,0 0 0 0,0 0 0 16,0 0 0-16,0 0 1 15,0 0-1-15,0 0 1 16,0 0-1-16,0 0 0 15,0 0 0-15,0 0 0 0,0 0-1 16,0 0 0-16,0 0-1 16,0 0 1-16,0 0-1 15,0 0 1-15,0 0-1 16,0 0 0-16,0 0 0 0,0 0 1 16,0 0-1-16,0 0 1 15,12 1-1-15,-12-1 1 16,15 2 0-16,-5-2 0 15,3 3-1-15,4-3 2 0,1 0-1 16,1 1-1-16,8-1 1 16,-4 3 0-16,3-3 0 15,-1 0 0-15,2-3 0 16,-1 2 0-16,1 1 0 0,-3-3 0 16,6 3 0-16,0 0 0 15,2 0-1-15,1-2 1 16,1 1-1-16,3-1 1 15,-1 1 0-15,3-1 0 16,-3 1 0-16,-2 1-1 0,1-2 1 16,1 2 0-16,-2 0 0 15,0 0 0-15,0 0 0 16,0 2-1-16,4 2 1 0,0 1 0 16,0 2 0-16,0-4 1 15,2 3-1-15,-2 0 0 16,2-1 0-16,-2 0 1 15,2-3-1-15,0 1 0 0,-2 0 0 16,2 1 0-16,1 0 0 16,-3-3 0-16,3 3 0 15,-3-1 0-15,0-1 0 16,1 1 0-16,2 2-1 16,-3-2 1-16,2 1 0 0,2-1 0 15,1 3 0-15,3-2 0 16,-3-1 0-16,3 2 0 15,0-2 0-15,-1 2 0 0,2 2 0 16,-2-4 0-16,-2 3 0 16,6-1 0-16,-1 3 0 15,-1-3 0-15,2 1 0 16,-4 0-1-16,6 1 1 0,-4-1 0 16,-1-1-1-16,-1 1 1 15,-1 4 0-15,-2-4 0 16,4 3 0-16,-3 2 0 15,1-1 0-15,2 2 0 0,-3 1 1 16,4-2-1-16,-3 4 0 16,-1-1 0-16,2-2-1 15,-3 3 1-15,1-2 0 16,-3 2 0-16,3 1-1 0,2-2 0 16,-1 0 1-16,-2-1-1 15,1 5 1-15,-5 0 0 16,0-1 0-16,-1 1 0 15,-2 3 0-15,-3 1 0 0,-2 0 1 16,0 4-1-16,-2-1 0 16,3-1-1-16,-1 2 1 15,-2 3 0-15,0-2 0 16,-2 1 0-16,0 1-1 0,-1-1 1 16,0 1 0-16,-4-1 0 15,3-3 0-15,-2 1-1 16,-3-1 1-16,0 2 0 15,0-1 0-15,1 2 2 16,-3 2-1-16,0-2 0 0,0 4 0 16,2-1 0-16,-1 1-1 15,4 1 1-15,-2-4 0 16,0-1-1-16,-3 0-1 0,1-1 1 16,-1 3 0-16,-3 1 0 15,-2 0 0-15,-3 5 0 16,0 1-1-16,-3 1 1 15,5 1 0-15,-4 2-1 0,1 0 1 16,-1-2 1-16,3 2 1 16,-2-1-2-16,-2 0 1 15,1-1 1-15,-3 2-1 16,2 3 1-16,-3-1 0 0,-2 5-2 16,-1 3 1-16,0-2 1 15,-2 2-1-15,-3 5-1 16,1-1 2-16,-2-4-2 15,1-3 0-15,2-7 0 16,0 0-3-16,3-4-1 0,0-8-14 16,0-4-59-16,10-5-2 15</inkml:trace>
  <inkml:trace contextRef="#ctx0" brushRef="#br0" timeOffset="35796.49">9886 2689 318 0,'0'0'8'0,"0"15"2"0,1-6 3 16,1-1 3-16,0 6 3 15,1 1-2-15,0-4 2 16,1 3 0-16,-4-14-6 0,11 2-2 16,-7-6-3-16,-1-19-2 15,1-14-1-15,4-13-2 16,-4-8 0-16,3-8-1 15,-2 2-1-15,1 4-2 0,5 9 0 16,-3 18 0-16,7 28 1 16,2 25 2-16,4 23 1 15,5 10 1-15,0 11 0 0,3-1 0 16,1-3 2-16,-1-4-6 16,-2-20 0-16,-2-19 0 15,-5-17 0-15,-2-13 0 16,-9-20 0-16,-2-18 0 15,-2-10 0-15,-3-10 0 16,0 1 0-16,-2 9 0 0,1 5 0 16,1 10 0-16,8 24-23 15,13 18-57-15,2 15-3 16</inkml:trace>
  <inkml:trace contextRef="#ctx0" brushRef="#br0" timeOffset="36534.3102">10571 2394 186 0,'0'0'8'15,"0"0"4"-15,-5-11 6 16,5 11 5-16,-6-13 3 16,6 13 2-16,-6-12 1 0,6 12 0 15,-4-12-2-15,4 12-6 16,0 0-3-16,0 0-5 16,0 0-3-16,-10 0-2 15,10 0-1-15,0 17-2 0,0 4-1 16,1 9-1-16,4 7 0 15,1 6-1-15,2 2 0 16,2-1 0-16,3-1 0 0,2-13 1 16,1-6 0-16,1-18-1 15,3-9 1-15,-2-15-2 16,3-9 0-16,1-4 0 16,-4 0 1-16,2 6-2 0,-1 6-1 15,-2 13 2-15,0 7 0 16,-2 14 0-16,-1 9 0 15,-3 2 2-15,3 4-2 16,0-6-4-16,-2-8-7 16,4-13-48-16,-2 0-22 0,0-3 1 15</inkml:trace>
  <inkml:trace contextRef="#ctx0" brushRef="#br0" timeOffset="36958.4091">11251 2376 386 0,'0'0'6'0,"0"0"3"0,0 0 2 16,0 0 1-16,-6-6 2 16,6 6 1-16,-12 0 2 15,12 0 0-15,-17 3-4 16,4 0-2-16,0 5-11 0,2 0 0 15,-6 6 0-15,5 8 0 16,-2 8 0-16,7 3 0 16,1 6 0-16,5 2 0 15,1-4 0-15,8 1 0 0,9-7 0 16,2-16 0-16,8-7 0 16,2-14 0-16,9-11-63 15,-2-14-20-15</inkml:trace>
  <inkml:trace contextRef="#ctx0" brushRef="#br0" timeOffset="37190.3592">11427 2031 383 0,'0'0'9'0,"0"0"3"16,9 17 4-16,-4 5 2 0,2 9 0 15,5 9 3-15,0 15 0 16,3 13-8-16,-3 5-13 16,2 8 0-16,2-5 0 15,0-1 0-15,0-6 0 0,3-2 0 16,4-17-67-16,-4-11-18 16</inkml:trace>
  <inkml:trace contextRef="#ctx0" brushRef="#br0" timeOffset="37887.1385">11872 2566 285 0,'0'0'3'0,"0"0"1"15,6-10 3-15,7-2-1 16,0-5 0-16,3-5-1 15,2-4 2-15,2-5-1 16,-4 4 2-16,-1-10 6 0,-3 9 5 16,-10 1 2-16,-2 9 2 15,-8 10 2-15,-3 6 0 16,-9 13 0-16,2 14-3 0,0 11-22 16,0 6 0-16,9 4 0 15,4 2 0-15,5-3 0 16,14-7 0-16,12-8 0 15,5-17 0-15,10-10-40 0,5-3-42 16,-2 0-3-16</inkml:trace>
  <inkml:trace contextRef="#ctx0" brushRef="#br0" timeOffset="38186.2449">12315 2397 427 0,'0'0'6'0,"-3"17"3"16,-2-1 1-16,1 5 2 0,-1 4-1 15,3 2 1-15,2 0 0 16,0 4 0-16,5-9-12 16,8-8 0-16,1-6 0 0,2-8 0 15,4-6 0-15,-5-12 0 16,1-7 0-16,-9-8 0 15,-4-2 0-15,-3 2 0 16,-3-1 0-16,-7 10 0 0,-4 0 0 16,2 18 0-16,-6 6 0 15,8 17 0-15,-1 2 0 16,6 6-73-16,5 2-10 16</inkml:trace>
  <inkml:trace contextRef="#ctx0" brushRef="#br0" timeOffset="38730.3629">12734 1949 415 0,'0'0'7'15,"0"0"1"-15,-1 7 3 16,-2 5 0-16,-1 14 3 16,3 11 0-16,1 12 1 0,0 10 1 15,8 14-16-15,-2 3 0 16,3 3 0-16,3-4 0 16,1-5 0-16,-2-13 0 15,6-9 0-15,-5-19 0 0,4-7-75 16,-1-7-8-16</inkml:trace>
  <inkml:trace contextRef="#ctx0" brushRef="#br0" timeOffset="39018.8536">12577 2359 421 0,'0'0'6'15,"0"0"1"-15,0 0 3 16,5 3 1-16,7-1 1 0,7 1 1 16,4 3 0-16,8-6 0 15,8 3-8-15,5-3-5 16,5 0 0-16,-2 0 0 0,2 0 0 15,-2-9 0-15,2 9-12 16,-4-4-67-16,-5 0-3 16</inkml:trace>
  <inkml:trace contextRef="#ctx0" brushRef="#br0" timeOffset="39220.4928">13248 2583 486 0,'0'0'0'16,"0"-5"0"-16,0-4-4 0,0-13-10 15,0-5-59-15,3-9-5 16</inkml:trace>
  <inkml:trace contextRef="#ctx0" brushRef="#br0" timeOffset="39327.4056">13203 2217 484 0,'-10'3'5'0,"-3"4"1"0,-3 4 1 15,1-3-1-15,-1 5-3 16,4-4-3-16,12-9-48 16,0 0-27-16,17-12-7 15</inkml:trace>
  <inkml:trace contextRef="#ctx0" brushRef="#br0" timeOffset="39774.7223">13568 1938 459 0,'-3'14'6'0,"0"14"2"16,-3 11 2-16,4 8 0 15,0 8 1-15,2 5-4 0,3 6-7 16,4 3 0-16,7-12 0 16,-1-15 0-16,5-9 0 15,-4-6 0-15,-1-11 0 16,-5-6 0-16,-8-10 0 0,0 0 0 15,0-20 0-15,-8 0 0 16,-5-6 0-16,-1-3 0 16,-6 1 0-16,-1 5 0 15,-1 5 0-15,-5 10 0 16,3 15 0-16,-2 13 0 0,2 8 0 16,5 9 0-16,3 9 0 15,3-5 0-15,10 2 0 16,3-7 0-16,9-9 0 0,8-7 0 15,12-10 0-15,5-10 0 16,13 0 0-16,1-15-69 16,0 0-17-16</inkml:trace>
  <inkml:trace contextRef="#ctx0" brushRef="#br0" timeOffset="40575.0646">13725 2406 279 0,'0'0'7'0,"0"0"4"16,-3 6 1-16,3-6 5 0,-3 16 1 16,-1-5 3-16,0 6 0 15,1 2-1-15,1-3-6 16,2 3-8-16,-1-3-35 0,1-6-37 16,9 1-5-16</inkml:trace>
  <inkml:trace contextRef="#ctx0" brushRef="#br0" timeOffset="41068.8156">13873 2494 407 0,'0'0'4'16,"0"0"2"-16,4 11 1 15,-4-11 0-15,22 1 1 16,-7-1 1-16,6-10 0 0,1-2 0 16,-2-8-3-16,3-5-2 15,-6-5-1-15,0-3-1 16,-8 3 0-16,-4 1 0 16,-5 4 0-16,-1 9 0 0,-6 4 1 15,-4 10 0-15,-3 11 1 16,-1 12 2-16,-1 15 0 15,4 6-6-15,0 6 0 16,5 1 0-16,4-4 0 16,5-1 0-16,10-8 0 0,10-9 0 15,6-11 0-15,6-10 0 16,13-1 0-16,15-5-73 16,-10-5-11-16</inkml:trace>
  <inkml:trace contextRef="#ctx0" brushRef="#br0" timeOffset="153122.6073">4774 11364 381 0,'0'0'8'15,"0"0"0"-15,-12 0 1 0,12 0-1 16,-12 0 1-16,3-3 1 16,-4 1-1-16,-1-5 0 15,-2 2-7-15,-5-2 0 16,-6-3-2-16,-7 2 1 0,-7 1-1 16,-8 2 0-16,-6 0 0 15,-9 5 2-15,-3 0 1 16,-6 5 1-16,1 4 0 15,-3 7 0-15,4 1 1 0,1 2-1 16,8 4 0-16,3 5-1 16,9-2-1-16,4 1-2 15,8 9 0-15,4 3-1 16,7 4 0-16,6 5 0 0,5 9 1 16,6 8 0-16,4 8 0 15,6 9 1-15,5 7 1 16,5 7 0-16,6 9 0 0,4 7 0 15,2 4 0-15,6 8 0 16,-1 1 0-16,-1 8 0 16,0-3-2-16,-2 2 1 15,-6 2-1-15,1-1 1 0,-5-1-1 16,-4 0 1-16,-1-4-1 16,-2-2 0-16,3-4 1 15,-2-4 1-15,0-4-2 16,6-1 0-16,-2-4 0 15,3-4 0-15,0 1 0 0,-2-3 0 16,-2 1 0-16,1 2 0 16,-6-5 0-16,-2 5 0 15,-2-5 0-15,-2-3 0 16,0-3 0-16,-3-4 0 0,-1-7 0 16,0-5 0-16,1-8 0 15,-1-7 0-15,1-8 0 16,2-6 0-16,1-9 0 15,0-9 0-15,0-5 0 0,2-7 0 16,3-7 0-16,-1-1 0 16,-4-12 0-16,6 14 0 15,-2-5 0-15,0 0 0 16,2 6 0-16,7 3 0 0,7-1 0 16,11 6 0-16,13-6 0 15,16-4 0-15,12-4 0 16,15-9 0-16,24-6 0 15,12-13-65-15,13-13-20 0</inkml:trace>
  <inkml:trace contextRef="#ctx0" brushRef="#br0" timeOffset="154924.7594">949 13801 352 0,'0'0'5'16,"0"0"6"-16,0 0 0 0,0 0 2 15,7 7 1-15,-7-7 1 16,0 0 2-16,0-7 1 16,-2-7-5-16,-6-7-5 15,-9-10-1-15,-9-11-2 0,-2-8 0 16,-6-5-2-16,-3-3-1 15,1 7-1-15,3 2 0 16,8 13 0-16,11 17 0 16,14 19 1-16,22 14-1 0,12 19 0 15,13 7 0-15,9 3 0 16,4 1 1-16,1-2-2 16,-1-12 0-16,-12-13 0 15,-10-15 0-15,-9-8 0 0,-15-17 0 16,-12-13 0-16,-8-9 0 15,-14-11 0-15,-10-7 0 16,-1-5 0-16,-3 8 0 16,3 7 0-16,5 4 0 15,20 20-29-15,6 10-53 0,13 19-4 16</inkml:trace>
  <inkml:trace contextRef="#ctx0" brushRef="#br0" timeOffset="155411.0363">1169 13189 210 0,'0'0'10'0,"0"0"6"0,6-5 6 15,-6 5 4-15,0 0 2 16,14-1 1-16,-14 1 2 16,11-2 1-16,-11 2-8 15,0 0-6-15,0 0-4 0,10 3-4 16,-4 7-3-16,5 1-1 15,3 9 0-15,2 1-2 16,5 5-1-16,-1-1 0 16,4-3-1-16,-2-2 1 15,-1-6-2-15,-4-12 2 0,-3-4-2 16,-8-17 1-16,3-3-2 16,-6-7 0-16,1 2 0 15,4 1 0-15,-1 4 0 16,6 5 0-16,1 10 0 0,8 7 0 15,-1 0 0-15,-1 5 0 16,2 3-3-16,-2-5-4 16,-2-2-31-16,-5-4-41 15,-7-11-4-15</inkml:trace>
  <inkml:trace contextRef="#ctx0" brushRef="#br0" timeOffset="155718.4762">1621 12886 419 0,'0'0'5'0,"0"0"1"16,0 0 3-16,-14 13 2 0,10-3 0 15,-1 0 1-15,2 5 0 16,3 5 1-16,3 4-4 16,8 0-5-16,9 0-4 15,5-2 0-15,5-7 0 0,1-5 0 16,1-10 0-16,1-4 0 16,-8-18-4-16,-1-5-32 15,-7-10-46-15,-10-6-2 16</inkml:trace>
  <inkml:trace contextRef="#ctx0" brushRef="#br0" timeOffset="156004.5978">1556 12339 390 0,'0'0'7'16,"4"11"5"-16,8 5 2 15,5 8 2-15,10 8 1 0,6 8 1 16,8 4 0-16,5 7 1 16,4-3-19-16,-1 0 0 15,0-4 0-15,-8-8 0 16,-3-4 0-16,-5-10 0 15,-10-8 0-15,2-14-76 0,-7 7-9 16</inkml:trace>
  <inkml:trace contextRef="#ctx0" brushRef="#br0" timeOffset="156255.1701">1776 12793 376 0,'0'0'8'15,"0"0"2"-15,18 2 3 16,-5-2 3-16,8-6 0 16,4-8 1-16,1-7 0 0,3-4 0 15,1-8-6-15,-2-4-5 16,-3-4-4-16,-3 4-7 15,-7-1-24-15,-1 8-50 0,0 12-4 16</inkml:trace>
  <inkml:trace contextRef="#ctx0" brushRef="#br0" timeOffset="157173.4493">913 13095 383 0,'0'0'4'16,"-10"2"2"-16,2 4 1 15,-1 4 1-15,1 5 1 16,1 11 0-16,5 9 3 0,3 6-1 16,13 5-2-16,7 2-2 15,9-3-1-15,4-6 0 16,6-14-1-16,-1-14 0 16,-3-17 0-16,-3-23-2 0,-8-18-1 15,-2-15 0-15,-12-9-2 16,0-4-1-16,-1 5 0 15,1 10 1-15,5 16 1 0,6 18 1 16,12 20 1-16,8 9 1 16,6 17 0-16,5 5-4 15,-1-3 0-15,1-7 0 16,-7-11 0-16,-7-18 0 16,-11-22 0-16,-9-17 0 0,-8-16 0 15,-11-14 0-15,-4-6 0 16,-5-2 0-16,0 10 0 15,1 15 0-15,8 15 0 16,8 21 0-16,13 22 0 0,14 16 0 16,9 21 0-16,5 6 0 15,10 9-71-15,-1 6-13 16</inkml:trace>
  <inkml:trace contextRef="#ctx0" brushRef="#br0" timeOffset="157820.408">809 14863 354 0,'0'0'5'15,"11"13"4"-15,3-2 2 16,4 6 3-16,4-2 1 16,0 0 1-16,0 2 0 15,-1-2 2-15,-2-10-4 0,-8-5-3 16,-11-14-2-16,-4-15-3 15,-17-12-2-15,-9-12-1 16,-6-8-1-16,-7-7-2 16,1 3-1-16,4 7 0 0,6 8 0 15,9 16 0-15,20 16 1 16,13 18 0-16,20 21 0 16,14 13 1-16,6 6 1 15,5-2 0-15,2 1 1 0,-4-6-3 16,-9-11 0-16,-11-11 0 15,-15-11 0-15,-9-14 0 16,-11-14 0-16,-16-11 0 16,-6-11 0-16,-5-1 0 0,-1-3 0 15,3 5-3-15,4 1-7 16,13 15-32-16,10 10-39 16,14 14-2-16</inkml:trace>
  <inkml:trace contextRef="#ctx0" brushRef="#br0" timeOffset="158371.3101">1126 14407 316 0,'0'0'5'15,"0"0"1"-15,0 0 1 16,0 0 1-16,0 0 2 0,0 0 3 15,0 0 3-15,0 0 2 16,0 0-2-16,0 0-2 16,0 0 0-16,0 0 0 15,0 0-3-15,3 11-1 16,-3-11-4-16,14 19-1 0,0-5-2 16,-1 3-1-16,4 5-1 15,2-3-1-15,3 4 1 16,-1-7 0-16,0-6-1 15,-4-3 0-15,-4-7 1 0,1-6-1 16,-8-8 0-16,0-6 0 16,-5-5-1-16,1-2 0 15,-1 4 1-15,2 0-1 0,3 6 0 16,2 10 0-16,5 2 1 16,2 5 0-16,4 5-1 15,1 2-1-15,-1 0-4 16,0-1-9-16,-3-4-24 0,-16-2-40 15,7-11-2-15</inkml:trace>
  <inkml:trace contextRef="#ctx0" brushRef="#br0" timeOffset="158713.2674">1519 14129 407 0,'0'0'3'0,"0"0"3"16,0 0 0-16,-5 0 1 15,5 0 2-15,-10 0 1 16,10 0 1-16,-13 10 0 15,11 1-1-15,2 5-2 0,0 4-1 16,6 3 0-16,8 2-2 16,-4-1-1-16,8-5-4 15,0-7 0-15,1-7 0 16,-3-7 0-16,-1-10 0 16,-4-13-6-16,2-6-26 0,2-9-49 15,-15-3-3-15</inkml:trace>
  <inkml:trace contextRef="#ctx0" brushRef="#br0" timeOffset="158875.0203">1425 13704 448 0,'0'0'5'0,"8"15"1"16,8 6 3-16,4 7 0 16,5 9 1-16,10 1 1 15,2 5 0-15,4 5-9 0,4-10-2 16,-4-1 0-16,-3-20-14 15,-1-1-67-15,-3-8-4 16</inkml:trace>
  <inkml:trace contextRef="#ctx0" brushRef="#br0" timeOffset="159511.2031">1859 13918 336 0,'0'0'3'15,"13"0"2"-15,-13 0 1 16,16-14 1-16,-10-3 1 0,4-2 0 15,-2-8 0-15,-1-2 1 16,-7-4-3-16,-6 1 0 16,-1 6 2-16,-7 1 0 15,2 11 2-15,-2 9 1 16,2 7 0-16,-1 13 2 0,8 10-1 16,5 6-1-16,6 2-3 15,7-1-2-15,6-4-2 16,3-6-1-16,10-11-4 15,1-11-6-15,5-5-17 0,3-15-55 16,-8-9-5-16</inkml:trace>
  <inkml:trace contextRef="#ctx0" brushRef="#br0" timeOffset="159824.5903">2122 13614 450 0,'0'0'5'0,"2"18"0"16,3-3 2-16,3 3-1 15,1-1 1-15,3-3-1 16,2-3 1-16,2-8-1 16,3-9-5-16,-5-14-2 0,-4-9-1 15,-7-5 1-15,-3-4 0 16,-4 1 1-16,-13 2 0 15,-1 10 2-15,-6 4 2 0,1 13 0 16,1 6 2-16,7 9-6 16,3 7 0-16,11 8 0 15,4 5 0-15,9-5 0 16,8 2-6-16,-1-12-27 0,5-6-49 16,0-6-4-16</inkml:trace>
  <inkml:trace contextRef="#ctx0" brushRef="#br0" timeOffset="160012.9121">2111 13150 482 0,'0'0'4'16,"11"22"0"-16,4 0 1 0,3 5 1 15,8 6 0-15,5 0-2 16,5 6-4-16,4 1 0 15,-3-10 0-15,1-1-15 16,-12-12-66-16,1-4-2 16</inkml:trace>
  <inkml:trace contextRef="#ctx0" brushRef="#br0" timeOffset="160208.9119">2199 13384 502 0,'0'0'2'16,"0"0"-1"-16,0 0 1 15,5-5 2-15,6-2-4 0,5-10 0 16,5-2 0-16,1-12 0 16,12 1-8-16,-4-8-71 15,4-6-3-15</inkml:trace>
  <inkml:trace contextRef="#ctx0" brushRef="#br0" timeOffset="160599.2675">2666 13254 499 0,'0'0'0'0,"0"0"0"16,0-9-3-16,-5-9-6 15,1-4-25-15,4-9-44 16,-14-5-1-16</inkml:trace>
  <inkml:trace contextRef="#ctx0" brushRef="#br0" timeOffset="160685.3466">2467 13043 426 0,'0'0'2'16,"0"10"-1"-16,0-10-2 15,3 13-8-15,8-13-40 16,2-4-21-16,-3-3-3 0</inkml:trace>
  <inkml:trace contextRef="#ctx0" brushRef="#br0" timeOffset="161039.702">2407 12489 460 0,'0'0'4'16,"17"27"1"-16,4 0 1 16,9 9 1-16,8 8 0 0,5 5 0 15,4 5 1-15,2 1-1 16,-1-6-7-16,-4-9 0 15,-8-10 0-15,-10-10 0 16,-3-6 0-16,-11-11 0 0,-12-3 0 16,5-9-7-16,-8-6 2 15,-12-2 0-15,-8-3 1 16,-3 3 1-16,-3 4 2 16,3 4 0-16,2 9 1 0,0 9 4 15,12 10 0-15,7 10 0 16,5 7 0-16,6 2 0 15,8-1 0-15,7-3-2 16,2-7-2-16,1-14 0 0,7-8 0 16,-8-14-15-16,-9-11-64 15,14-9-4-15</inkml:trace>
  <inkml:trace contextRef="#ctx0" brushRef="#br0" timeOffset="161366.6848">2917 12755 379 0,'0'0'2'0,"0"0"1"16,7-14-1-16,-3-5 1 15,-1-3 1-15,-1-6-1 16,0-5 2-16,-2-1 3 16,0 1 4-16,-4 4 1 0,-6 8 2 15,2 9 0-15,-4 10 0 16,12 2 0-16,-11 22-1 16,11 2-11-16,7 4-3 15,3-1 0-15,11-2 0 0,0-8-6 16,11-9-37-16,-3-6-39 15,1-8-1-15</inkml:trace>
  <inkml:trace contextRef="#ctx0" brushRef="#br0" timeOffset="161652.6243">3083 12167 480 0,'0'0'5'0,"-10"5"-1"16,3 3 2-16,-2 6-1 15,-1 0 1-15,4 3-1 16,-1 3-5-16,2-1 0 16,5 0 0-16,6-6 0 0,6-1 0 15,8-5 0-15,1-2 0 16,3 0 0-16,4-3 0 16,0 1 0-16,0 2 0 0,-2 4 0 15,-3 2 0-15,-6 8 0 16,-4 3 0-16,-4 8 0 15,-2 2 0-15,-6-1 0 16,-1 4 0-16,-13-8-35 16,1-7-46-16,-5-3-4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7T14:16:28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3887 5187 318 0,'0'0'6'15,"0"0"4"-15,0 0 2 16,0 0 3-16,0 0 4 15,0 12 2-15,0-12 0 16,0 11 1-16,0-11-6 0,2 14-3 16,-2-14-2-16,0 0-3 15,0 0-3-15,10-1-1 16,-7-14-1-16,1-6-1 16,-3-9 3-16,0-6-5 0,-1-7 0 15,0-1 0-15,-1 1 0 16,-4 5 0-16,4 3 0 15,-1 9 0-15,2 16 0 16,0 10 0-16,6 19 0 0,1 14 0 16,5 12 0-16,3 12 0 15,1 7 0-15,2 8 0 16,2-2 0-16,-4 1 0 16,0-5 0-16,-5-4 0 0,-4-11 0 15,-2-8 0-15,-3-7 0 16,-2-5 0-16,-1-7 0 15,-6-8 0-15,-3-2 0 16,0-4 0-16,-1-2 0 0,-2 0 0 16,-1 5 0-16,0-4 0 15,2 3 0-15,1 2 0 16,6-2 0-16,3 0 0 16,2-1 0-16,8 0 0 0,11-5 0 15,3-4 0-15,3-2 0 16,5 0 0-16,3-2 0 15,2-4 0-15,-6-10-18 16,-3 3-63-16,4-1-1 0</inkml:trace>
  <inkml:trace contextRef="#ctx0" brushRef="#br0" timeOffset="592.4144">4362 4681 375 0,'0'0'5'0,"0"14"4"0,-2 0 3 15,0 13 0-15,1 3 1 16,1 4 1-16,0 4 0 16,7 2 0-16,4-2-5 15,3-9-3-15,5-8-3 0,4-13-1 16,0-8 0-16,2-7 1 15,-4-10-1-15,-3-13 0 16,-3-8 1-16,-6-6 0 16,-4-5-1-16,-5-1 1 0,-2 4 0 15,-5 8-3-15,-9 6 0 16,-1 13 0-16,-5 14 0 16,1 5 0-16,2 14 0 15,0 3 0-15,8 10-3 0,-5-2-76 16,10-1-2-16</inkml:trace>
  <inkml:trace contextRef="#ctx0" brushRef="#br0" timeOffset="1290.2343">5660 5020 402 0,'0'0'4'15,"0"0"2"-15,-14-3 2 16,3 3 2-16,-7 0 0 0,-2 8 2 15,-8 1-1-15,-5 9 1 16,-2 3-3-16,2 3-4 16,4 3-1-16,5 3-3 15,5 2-1-15,13-2 0 0,6-1 0 16,16-5-1-16,8-2 0 16,8-3 1-16,2-3 0 15,1-1 1-15,-1 0 0 16,-7 3 0-16,-7 3 1 0,-11 0 1 15,-9 4 1-15,-7 4 0 16,-10-1-1-16,-7-1-3 16,-1-1 0-16,-4-8-4 15,9 1-24-15,0-3-49 0,10-16-6 16</inkml:trace>
  <inkml:trace contextRef="#ctx0" brushRef="#br0" timeOffset="1527.8939">5886 4845 385 0,'0'0'8'0,"0"0"2"16,-5 5 2-16,2 12 1 0,2 10 1 15,1 9 0-15,0 10 1 16,6 12-1-16,2 8-6 15,1 4-2-15,2-2-3 0,1 0-1 16,1-3-5-16,-2-9-7 16,2-4-22-16,5-13-44 15,-9-6-6-15</inkml:trace>
  <inkml:trace contextRef="#ctx0" brushRef="#br0" timeOffset="1730.5122">5743 5346 405 0,'0'0'6'0,"0"0"-1"16,0 0 1-16,0 0 2 16,0 0 0-16,12-9 0 0,11-2 1 15,11-2 0-15,13-1-7 16,9-8-8-16,16-10-52 15,5 10-17-15</inkml:trace>
  <inkml:trace contextRef="#ctx0" brushRef="#br0" timeOffset="2344.0833">6272 5341 311 0,'0'0'7'0,"2"15"5"16,4 3 1-16,-1 0 3 16,1 4 3-16,1-3 2 15,-2 1 0-15,2 0 1 0,-6-9-7 16,-1-11-3-16,0 0-4 15,-1-14-1-15,-6-10-3 16,1-3-2-16,-3-7-1 16,4-2-2-16,-2 0 1 15,3 3-1-15,4 3 0 0,1 4 1 16,10 6 0-16,3 5 0 16,4 1 0-16,7-1-1 15,6 5-8-15,4-5-13 16,0 1-55-16,5 7-1 0</inkml:trace>
  <inkml:trace contextRef="#ctx0" brushRef="#br0" timeOffset="2832.3087">6673 5095 352 0,'0'0'5'0,"0"0"3"15,0 0 1-15,0 0 1 0,0 0 1 16,0 0 1-16,0 0 0 16,0 0 3-16,0 0-4 15,0 0-2-15,0 0-1 16,0 0 0-16,0 0-1 15,-5 14-2-15,5-14 0 0,-5 17-2 16,4-5-2-16,0 10-1 16,1 2 1-16,0 5 0 15,0 5 1-15,4 5-1 0,4-3 1 16,3 3 0-16,1-5 0 16,5-2 0-16,-1-7-1 15,3-10 0-15,3-10 0 16,-3-5 0-16,3-15 0 0,-4-11-1 15,3-1-1-15,-4-4 1 16,-2 0-1-16,-3 9 0 16,1 8 0-16,-3 12 0 15,3 10 1-15,-1 14 0 16,-3 7 0-16,4 3 1 0,-1 0-2 16,3 0-4-16,-2-10-12 15,6-9-59-15,-2-8-4 16</inkml:trace>
  <inkml:trace contextRef="#ctx0" brushRef="#br0" timeOffset="3152.0461">7285 5132 369 0,'0'0'5'15,"0"0"5"-15,0 0 0 0,0 0 2 16,0 0 1-16,0 0 2 16,0 0 0-16,0 0 1 15,0 0-4-15,-11-2-4 16,11 2-1-16,-16 11-1 0,3 2-1 16,-1 7-3-16,1 5 2 15,0 8-2-15,3 4-2 16,3 3 0-16,5 0 0 15,2-4 0-15,10-5 0 0,11-6 0 16,3-14 0-16,7-9-3 16,2-11-26-16,-5-12-51 15,10-11-3-15</inkml:trace>
  <inkml:trace contextRef="#ctx0" brushRef="#br0" timeOffset="3348.2718">7543 4703 448 0,'0'0'5'0,"-1"12"1"16,-2 12 1-16,3 15 1 0,0 9 0 15,0 15 1-15,1 9-1 16,6 8 2-16,0 3-8 16,4-6-2-16,1-7 0 0,0-9 0 15,4-8-4-15,-6-17-22 16,-5-4-52-16,7-7-4 15</inkml:trace>
  <inkml:trace contextRef="#ctx0" brushRef="#br0" timeOffset="3538.2679">7394 5279 405 0,'0'0'6'16,"0"0"3"-16,0 9 2 15,0-9 1-15,20 5 1 16,1-5 0-16,10 0 0 16,13-5-1-16,10-12-9 0,15 2-15 15,13-9-64-15,0-3-3 16</inkml:trace>
  <inkml:trace contextRef="#ctx0" brushRef="#br0" timeOffset="4240.0415">7987 5042 340 0,'0'0'5'0,"0"0"4"15,0 0 2-15,-5 10 1 0,2 1 2 16,3 4 0-16,-3 7 1 16,3 8 0-16,0 7-4 15,2 4-3-15,5 1-2 16,5-1-2-16,3-7-1 15,1-7 0-15,3-11-1 0,4-14 0 16,4-13-1-16,-1-12 0 16,2-6-1-16,-2-1 1 15,-2 0-1-15,-4 8 2 16,0 10 0-16,-5 12 0 0,-2 7 2 16,-5 15-1-16,2 5 1 15,-5 2 0-15,7-2-3 16,-1-6-5-16,4-6-10 0,0-5-44 15,3-13-23-15,1-9-1 16</inkml:trace>
  <inkml:trace contextRef="#ctx0" brushRef="#br0" timeOffset="4812.103">8502 5368 324 0,'0'0'7'0,"0"0"3"16,3 9 2-16,-3-9 3 16,0 0 1-16,8 10 0 0,-8-10 2 15,0 0 0-15,5-13-6 16,-5-9-3-16,0-2-3 15,-1-8 0-15,0-3-3 0,-1-2 0 16,2 4-2-16,0-2-1 16,4 6 0-16,5 5 0 15,-1 5 0-15,5 6 0 16,3 8-1-16,3 0 0 0,1 5-2 16,1 0-2-16,2 2 1 15,-5 5-1-15,-2 4 2 16,1 3 1-16,-9 2 2 15,2 5 2-15,-4-3 2 16,0 4 2-16,0-5 0 0,6 1 1 16,0-9-2-16,5-4 0 15,4-5-2-15,3-10 0 16,5-5 0-16,-3-9-1 16,2-7 1-16,-7-1-1 0,-3-3 0 15,-4-3 1-15,-7 8 0 16,-6 1-3-16,-3 9 0 15,-9 8 0-15,-5 12 0 16,-1 12 0-16,0 13 0 0,1 13 0 16,3 3 0-16,10 7 0 15,1-1 0-15,6-4 0 16,16-4 0-16,4-15-20 0,16-4-60 16,3-11-3-16</inkml:trace>
  <inkml:trace contextRef="#ctx0" brushRef="#br0" timeOffset="5196.0362">9473 4475 463 0,'0'0'3'0,"0"0"1"0,-9 0 0 15,9 0-1-15,0 0 0 16,-11 0-2-16,11 0-8 16,0 0-49-16,0 0-22 15,1 12-2-15</inkml:trace>
  <inkml:trace contextRef="#ctx0" brushRef="#br0" timeOffset="5462.9219">9429 5344 491 0,'0'0'3'0,"0"0"-1"16,0 0-1-16,-10-2-1 15,10 2-14-15,0 0-61 0,8-1-4 16</inkml:trace>
  <inkml:trace contextRef="#ctx0" brushRef="#br0" timeOffset="6721.3849">11436 5020 349 0,'0'0'6'0,"0"0"4"16,-7-7 3-16,7 7 2 15,-12-10 1-15,12 10 1 0,-15-12 1 16,3 4 1-16,1-1-5 16,-3 2-4-16,-4 1-2 15,-2 4-2-15,-3 2-2 16,-3 4-1-16,1 7-2 0,2 6 1 16,2 4-4-16,5 3 2 15,9 3-2-15,7 5 0 16,7-6 1-16,12 7-1 15,8-3 0-15,5-6 1 0,4 3-1 16,3-3 1-16,-3-3 0 16,-8 1 1-16,-5 1 0 15,-11-2 1-15,-10 3 1 0,-5 1 1 16,-16-1-1-16,-3-2 0 16,-8-7-1-16,-3-6-4 15,4-4-8-15,-4-5-24 16,7-3-44-16,9-7-1 0</inkml:trace>
  <inkml:trace contextRef="#ctx0" brushRef="#br0" timeOffset="7090.3364">11599 5211 355 0,'0'0'2'0,"0"0"3"16,9 0 1-16,1 0 0 16,3-1 0-16,4-7 2 0,3-2-1 15,4-4 0-15,-2-4-2 16,1-4 0-16,-2 0 1 15,-7-2 3-15,-3 5 2 0,-9-2 1 16,-2 10 1-16,0 11 1 16,-19 0-1-16,2 11 0 15,-4 15-5-15,1 8-8 16,3 8 0-16,3 5 0 16,7 2 0-16,7-4 0 0,6-6 0 15,17-5-6-15,3-14-72 16,14-11-3-16</inkml:trace>
  <inkml:trace contextRef="#ctx0" brushRef="#br0" timeOffset="7620.6604">12144 5061 377 0,'0'0'8'15,"0"0"2"-15,0 0 1 16,0 0 4-16,0 0 0 16,0 0 2-16,0 0 1 0,0 0 0 15,-10-10-7-15,10 10 0 16,0 0-11-16,-8-5 0 16,8 5 0-16,-9-10 0 0,9 10 0 15,0 0 0-15,-9-14 0 16,9 14 0-16,-7-12 0 15,7 12 0-15,0 0 0 16,-10-10 0-16,10 10 0 16,0 0 0-16,-9-4 0 0,9 4 0 15,-12 0 0-15,2 2 0 16,3 6 0-16,-7 6 0 16,-1 1 0-16,-2 8 0 15,0 6 0-15,-1 3 0 0,2 1 0 16,2-1 0-16,6-3 0 15,5-4 0-15,3-12 0 16,7-11 0-16,10-5 0 16,3-15 0-16,7-1 0 0,2-3-5 15,0 3 2-15,0 4 0 16,-2 15 1-16,-5 15 0 16,-2 15 1-16,-9 18 2 15,-4 12 1-15,-1 9 1 0,-5 5-1 16,-1 0-1-16,-1-8-5 15,6-22-46-15,-1 1-27 16,3-18-3-16</inkml:trace>
  <inkml:trace contextRef="#ctx0" brushRef="#br0" timeOffset="7990.336">12483 5049 432 0,'0'9'6'16,"0"10"2"-16,-3 7 1 15,0 6 0-15,3 3 0 16,0 0-1-16,7 2 1 0,2-5-1 15,7-11-7-15,1-16-4 16,5-9-2-16,1-18 0 16,2-10 0-16,-4-11 1 0,0 1-1 15,-1-1 2-15,-6 6 5 16,-3 9 2-16,-3 14 2 16,-8 14 2-16,11 16-1 15,-7 15 1-15,-2 11-1 16,2 1-7-16,6 1 0 0,2-6-15 15,5-3-63-15,6-6-4 16</inkml:trace>
  <inkml:trace contextRef="#ctx0" brushRef="#br0" timeOffset="8595.9492">13013 5150 317 0,'0'0'2'0,"0"0"3"16,11-9 0-16,1 0 1 15,3-7-1-15,1-5 1 16,4-3 0-16,2-6 1 0,-6 1-1 15,-2-3 3-15,-2 7 5 16,-11 0 1-16,-1 11 1 16,-11 14 1-16,-3 9 1 15,-5 16 0-15,-1 13-1 16,0 9-5-16,7 3-5 0,9 6-4 16,4-6-3-16,13-9 0 15,10-12-4-15,17-10-31 16,7-16-44-16,1-9-3 15</inkml:trace>
  <inkml:trace contextRef="#ctx0" brushRef="#br0" timeOffset="8924.5223">13480 5237 374 0,'0'0'5'0,"0"0"2"15,-7 1-1-15,7-1 0 16,-3-7 0-16,3-8 0 0,0-5-1 16,0-6 1-16,4-12-6 15,6 1-2-15,3-6 0 16,0 8 1-16,4 1 2 15,-2 14 2-15,-1 9 2 16,1 14 1-16,-3 13 2 0,-2 13 2 16,-4 7 0-16,-1 3-1 15,-2 7-4-15,0-8-11 16,4-19-60-16,1 8-9 16</inkml:trace>
  <inkml:trace contextRef="#ctx0" brushRef="#br0" timeOffset="9224.849">13916 4875 440 0,'0'0'6'0,"0"0"2"15,-9 6 3-15,-1-1 0 16,0 5 2-16,-3 1 0 16,-4 5-4-16,-1 3-9 0,-1 2 0 15,5 11 0-15,-2 1 0 16,9 0 0-16,2 8 0 16,5-5 0-16,9 1 0 15,10-4 0-15,4-10 0 0,12-4 0 16,8-12-80-16,-4-7-4 15</inkml:trace>
  <inkml:trace contextRef="#ctx0" brushRef="#br0" timeOffset="9518.1245">14145 5099 436 0,'0'0'3'0,"0"0"0"15,0 0 1-15,0 0 1 16,0 0 0-16,14-2 1 0,-1-10 0 15,3-3 0-15,2-3-2 16,-2-5 1-16,2-3-1 16,-7 3 1-16,-7-1-1 0,-4 2 2 15,-5 8-1-15,-7 5-1 16,-6 9-4-16,-4 5 0 16,0 14 0-16,-1 9 0 15,3 7 0-15,3 6 0 16,5 1 0-16,10 6 0 0,3-5 0 15,14-7 0-15,13-2 0 16,8-14 0-16,16 1-33 16,12-13-48-16,7 1-2 15</inkml:trace>
  <inkml:trace contextRef="#ctx0" brushRef="#br0" timeOffset="10096.178">15660 5199 365 0,'0'0'3'0,"0"0"2"0,6 3 1 16,4-3 1-16,3-3 1 15,6-10-1-15,1-3 1 16,8-4 1-16,-3-9-3 0,0-4-1 15,-7-3 1-15,-9-1 3 16,-4 7 1-16,-8 4 2 16,-13 14 0-16,-10 10 0 15,-3 9-1-15,-2 12-1 16,0 8-10-16,6 7 0 0,4 4 0 16,12-5 0-16,7-6 0 15,13-7 0-15,9-14-22 16,11-5-59-16,11-2-2 15</inkml:trace>
  <inkml:trace contextRef="#ctx0" brushRef="#br0" timeOffset="10402.2981">16132 5288 323 0,'0'0'6'0,"0"0"4"0,-2-5 1 16,-3-7 4-16,0-3-1 16,-5-9 2-16,-4-12 0 15,-4-11 1-15,-4-14-6 16,-2-12-3-16,1-11-3 0,-3-4-1 16,7-1-1-16,2 2-2 15,7 9-1-15,8 7-1 16,7 13 1-16,10 12-2 15,8 16 2-15,5 5 0 16,6 11 0-16,5 6-3 0,2 8-5 16,-5 0-15-16,-3 15-49 15,2 9-2-15</inkml:trace>
  <inkml:trace contextRef="#ctx0" brushRef="#br0" timeOffset="10628.5273">15781 4916 441 0,'0'0'1'16,"0"0"1"-16,0 0 1 0,12-5 1 15,6-2 0-15,10-3 0 16,10-2 1-16,9-3-1 15,13 1-2-15,11-4-14 16,5 0-59-16,13 6-5 16</inkml:trace>
  <inkml:trace contextRef="#ctx0" brushRef="#br0" timeOffset="11490.1012">17538 4781 275 0,'0'0'9'0,"0"0"5"0,0 0 1 15,0 0 4-15,0 0 1 16,-8 14 3-16,8 1 3 16,0 10-1-16,6 7-7 0,-1 11-4 15,9 3-1-15,-4 7-3 16,0-1-2-16,5-2-2 16,-7-8-2-16,3-9-1 15,-4-12-1-15,-7-21 0 16,0 0-1-16,7-11 0 15,-5-25 0-15,0-12-1 0,-2-7 2 16,8-7-2-16,1-5 0 16,3 9-2-16,7 2 2 15,-2 13-1-15,5 14 0 0,3 18 0 16,-1 11 0-16,-3 19 1 16,1 9 0-16,-3 11 0 15,-5 6 0-15,-4 6 1 16,-6 0-1-16,0-3-4 0,-4-11-12 15,0-5-61-15,0-2-3 16</inkml:trace>
  <inkml:trace contextRef="#ctx0" brushRef="#br0" timeOffset="11764.0929">18140 4388 438 0,'0'0'5'0,"-4"15"2"16,2 3 1-16,0 10 1 0,2 10 1 16,1 11 1-16,4 11-1 15,0 11 0-15,8 5-7 16,-3 5-3-16,1-9 0 15,3-1 0-15,-1-10 0 0,-7-11-10 16,10-7-31-16,-7-10-40 16,1-13-2-16</inkml:trace>
  <inkml:trace contextRef="#ctx0" brushRef="#br0" timeOffset="11980.2237">17958 4889 439 0,'0'0'3'0,"0"0"0"15,0 0 1-15,0 0 1 16,8-5 0-16,6 5 1 16,8-3 0-16,11 0 0 15,10 3-2-15,2 0-1 0,14-1-5 16,-1-4-8-16,7-8-63 15,0 9-4-15</inkml:trace>
  <inkml:trace contextRef="#ctx0" brushRef="#br0" timeOffset="12349.5805">18749 4668 410 0,'0'0'7'16,"0"0"3"-16,-9-9 2 0,9 9 2 15,-18 0 1-15,5 2 0 16,-3 4 1-16,-4 6-4 16,0 9-12-16,-3-4 0 15,-1 7 0-15,5-2 0 16,2 2 0-16,6 2 0 0,5-3 0 15,6-3 0-15,12 2 0 16,3-4 0-16,8 2 0 16,1-4 0-16,2 5 0 15,-2 0 0-15,-6 0 0 0,-4 4 0 16,-11 4 0-16,-3 3 0 16,-16 1 0-16,-7 3 0 15,0-4 0-15,-6-1 0 16,1-2 0-16,-5-2-68 0,8-16-15 15</inkml:trace>
  <inkml:trace contextRef="#ctx0" brushRef="#br0" timeOffset="42840.1152">3683 8088 255 0,'0'0'4'0,"0"0"5"16,2-3 4-16,-2 3 3 15,4-16 0-15,2 4 4 0,-2-1 1 16,2-4 2-16,-2 0-2 15,4-2-6-15,0-1-2 16,3-2-1-16,0 1-4 16,6-2 0-16,1 3-2 0,-2 0-1 15,7 5-1-15,-1 1 0 16,2 5 0-16,3 4-1 16,3 5 0-16,-1 3 0 0,4 11 0 15,1 0-1-15,2 10 0 16,-3 1 0-16,4 6 0 15,-5 4 0-15,-1 3-1 16,-5 3 1-16,-4 2 0 0,0 6 0 16,-8 5 0-16,-3 3 1 15,-6 6-3-15,-4 2 0 16,-1 5 0-16,-5 2 0 16,-8 3 0-16,-4-3 0 15,-6-4 0-15,0-6 0 0,-4-12 0 16,-2-7 0-16,-3-21 0 15,0-16 0-15,3-16 0 16,3-24 0-16,4-12-6 16,6-12 1-16,7-2-1 0,7 1 2 15,4 6 0-15,12 12 2 16,7 15 1-16,7 16 1 16,4 10 1-16,3 15 0 0,4 6-4 15,-3-2-13-15,0 0-57 16,-2 3-5-16</inkml:trace>
  <inkml:trace contextRef="#ctx0" brushRef="#br0" timeOffset="43348.2694">4551 7818 356 0,'0'9'9'16,"-2"8"4"-16,1 4 2 15,-1 9-1-15,2 0 1 0,0-1 1 16,7 3-1-16,6-5 1 15,1-11-8-15,8-13-4 16,1-8-2-16,2-12 0 16,-4-11 0-16,1-7 1 0,-7-1 0 15,-7-4 1-15,-5 5 2 16,-3-1 0-16,-6 9-4 16,-9 8-2-16,-1 11 0 15,-2 8 0-15,-1 8 0 0,5 13 0 16,-5 11-63-16,12-3-20 15</inkml:trace>
  <inkml:trace contextRef="#ctx0" brushRef="#br0" timeOffset="44016.1881">4288 8514 292 0,'0'0'9'15,"0"0"4"-15,0 0 3 16,0 6 3-16,1 5 3 16,3 1 1-16,4 5 1 15,4 8 1-15,3 4-8 16,2 4-4-16,2 1-2 0,2 4-4 15,-2-4-1-15,4 1-4 16,-3-9-8-16,1-1-33 16,-2-9-39-16,-4-4-1 15</inkml:trace>
  <inkml:trace contextRef="#ctx0" brushRef="#br0" timeOffset="44816.6495">5971 8154 422 0,'0'0'6'0,"0"0"2"16,-9-1 1-16,-1-1 2 15,-3 2 1-15,-4 0 0 16,-3 0 0-16,-6 2 1 16,-1 5-7-16,0 4-6 15,1 5 0-15,1 3 0 16,6 1 0-16,3 4 0 0,8 2 0 16,7-1 0-16,2-1 0 15,13 0 0-15,7-3 0 16,7 1 0-16,4-2 0 0,3-1 0 15,-2-1 0-15,-4 3 0 16,-7 2 0-16,-7 1 0 16,-11 1 0-16,-5 5 0 15,-12-1 0-15,-6-3 0 0,-4-4 0 16,-2-4-2-16,-2-11-20 16,5-17-53-16,4-2-6 15</inkml:trace>
  <inkml:trace contextRef="#ctx0" brushRef="#br0" timeOffset="45094.3402">6198 8054 407 0,'0'0'7'0,"-1"15"2"16,1 4 2-16,1 8 1 15,5 11 1-15,2 10-1 16,3 11 1-16,0 6 0 0,5 3-6 16,1-1-3-16,-1-9-3 15,2 0-7-15,-5-14-16 16,-2-10-55-16,2-5-3 15</inkml:trace>
  <inkml:trace contextRef="#ctx0" brushRef="#br0" timeOffset="45292.3487">6097 8493 425 0,'0'0'5'15,"0"0"3"-15,0 0-1 0,6 13 1 16,4-12 0-16,9-1 1 16,6-1-1-16,10-6-3 15,6-7-17-15,11-4-60 16,11-1-5-16</inkml:trace>
  <inkml:trace contextRef="#ctx0" brushRef="#br0" timeOffset="46020.4058">6593 8301 324 0,'0'0'7'16,"-1"16"4"-16,-2 5 1 0,3 8 4 15,0 7 2-15,4 6 0 16,1 3 2-16,-1 4 0 15,6-7-6-15,-4-5-3 16,3-8-2-16,-6-13-1 0,-3-16-2 16,0 0-2-16,1-14 0 15,-1-12-1-15,-4-5 0 16,-2-4 0-16,1-2-3 16,0-1 0-16,3 4 0 0,2 5 0 15,0 3 0-15,7 6 0 16,4 4 0-16,8 2 0 15,2 3 0-15,7-3-4 0,2 3-3 16,1-1-8-16,7 6-26 16,3 3-38-16,0 3-1 15</inkml:trace>
  <inkml:trace contextRef="#ctx0" brushRef="#br0" timeOffset="46618.3086">7002 8295 312 0,'0'0'6'0,"0"0"4"15,0 0-1-15,0 0 1 16,0 0 2-16,0 0 3 16,0 0 1-16,0 0 2 0,0 0-5 15,0 0-2-15,0 0 1 16,0 0-1-16,0 0-1 15,0 0-2-15,0 0-1 16,0 0-1-16,0 0-2 0,0 0 0 16,0 0-1-16,0 6 0 15,0-6-1-15,0 14 1 16,0-1-1-16,1 8-1 16,3 4-1-16,3 8 1 0,0 5-1 15,4 4 0-15,3 2 0 16,2-1 0-16,2-5-1 15,3-9 1-15,-3-9 0 0,3-13 0 16,2-8-1 0,-4-17 1-16,3-11-1 0,-2-7 1 15,-3-3-1-15,1 2 1 16,-4 6 0-16,1 14 0 16,-3 10-1-16,0 12 1 0,-2 15 1 15,2 10-1-15,0 5 0 16,2 3-1-16,1-7-3 15,3-2-12-15,-4-3-48 16,3-20-16-16</inkml:trace>
  <inkml:trace contextRef="#ctx0" brushRef="#br0" timeOffset="46974.4222">7723 8315 395 0,'0'0'8'0,"0"0"3"15,0 0 3-15,-9 0 1 0,9 0 1 16,-19-5 1-16,8-2 0 15,-7 3 1-15,1 0-18 16,-2 2 0-16,-1 4 0 16,3 11 0-16,3 11 0 0,4 8 0 15,3 7 0-15,7 4 0 16,6 1 0-16,6-3 0 16,10-9 0-16,8-6 0 15,2-16 0-15,10-6 0 0,-3 4-54 16,4-26-29-16,-5-9-2 15</inkml:trace>
  <inkml:trace contextRef="#ctx0" brushRef="#br0" timeOffset="47184.1461">8009 7874 416 0,'0'0'6'16,"-5"15"2"-16,1 7 3 0,1 10 1 15,3 11 1-15,0 14 1 16,0 7 0-16,5 11-2 16,5 0-7-16,3 0-5 15,2-10 0-15,0-4 0 0,1-8-2 16,-3-14-30-16,-2-5-48 16,-1-10-2-16</inkml:trace>
  <inkml:trace contextRef="#ctx0" brushRef="#br0" timeOffset="47374.9584">7869 8446 450 0,'0'0'3'0,"0"0"0"16,0 0 2-16,0 0 0 15,12 10 1-15,3-10 1 16,9-3 0-16,8-5-1 0,12-6-8 15,9-2-33-15,9-4-41 16,5 1-2-16</inkml:trace>
  <inkml:trace contextRef="#ctx0" brushRef="#br0" timeOffset="48040.3585">8393 8207 335 0,'0'0'9'15,"0"0"2"-15,0 0 5 16,0 0 0-16,0 0 2 15,-5 11 0-15,5 10 1 16,0 6 1-16,1 14-9 0,2 3-4 16,7 8-2-16,1-2-2 15,2 0-2-15,4-6 0 16,1-10-1-16,0-12-1 16,5-16 2-16,-3-9-1 0,-1-19 0 15,2-7 1-15,-4-6-2 16,2 0 1-16,-3 3 0 15,1 10 0-15,-4 10-1 0,1 12 0 16,-2 8 1-16,-1 13-1 16,3 6-1-16,-3 0-7 15,8 2-23-15,2-10-44 16,-4-7-3-16</inkml:trace>
  <inkml:trace contextRef="#ctx0" brushRef="#br0" timeOffset="48612.8307">8900 8576 365 0,'0'0'6'0,"0"0"0"0,0 0 5 15,0 0 0-15,0 0 2 16,0 0 0-16,7-5 2 15,-7-9-1-15,0-7-2 16,-1-7-3-16,-1-5-2 16,-1-3-3-16,0-1-2 0,2-1-1 15,1 6 0-15,6 3-1 16,1 5-1-16,7 7-1 16,2 7 0-16,3 4-1 15,4 3-3-15,1 3-1 0,-1 0-1 16,1 4 0-16,-1 3 0 15,-5 4 1-15,-2-2 2 16,-3 6 3-16,-5-1 3 0,-1 1 1 16,-1 2 3-16,4-3-1 15,-2-2-1-15,3 0 1 16,5-3-2-16,2-3-1 16,4-6 0-16,3 0 0 0,-1-7 0 15,-1-7 1-15,-1-7 0 16,-4-3 1-16,-5-5 0 15,-4 1 1-15,-7-4 0 0,-2 3 0 16,-10 3 1-16,-4 5-1 16,-5 12 0-16,-2 9 0 15,0 13-1-15,-3 13 1 16,6 13-1-16,2 9-1 16,5 4 0-16,4 3 0 0,7-5-2 15,15-4 0-15,9-12 0 16,7-9 0-16,11-11-13 15,4-12-65-15,4-9-2 16</inkml:trace>
  <inkml:trace contextRef="#ctx0" brushRef="#br0" timeOffset="48975.1432">9760 7667 496 0,'0'0'4'16,"-8"0"0"-16,0 7 1 16,-4 1-3-16,0 5-2 15,4 0 0-15,-2 0 0 0,8 8-29 16,2-2-52-16,5 1-3 15</inkml:trace>
  <inkml:trace contextRef="#ctx0" brushRef="#br0" timeOffset="49398.9166">9818 8606 511 0,'0'0'0'0,"0"0"0"16,0 0 0-16,0 0 0 0,0 0 0 15,0 0 0-15,7 0 0 16,-7 0 0-16,14 0 0 16,-14 0 0-16,10-8-78 0,-10 8-8 15</inkml:trace>
  <inkml:trace contextRef="#ctx0" brushRef="#br0" timeOffset="52432.7806">11503 7579 395 0,'0'0'4'15,"0"0"2"-15,0 7 2 16,0 9 2-16,1 10 1 16,1 13 2-16,2 12 1 0,5 14 0 15,-1 13-2-15,4 10-2 16,3 6-2-16,4 2-2 16,0 0-6-16,1-9 0 15,-1-6 0-15,1-12 0 0,-6-13 0 16,-1-10 0-16,-5-14 0 15,-1-13 0-15,-7-19 0 16,0-8 0-16,-3-20 0 16,-6-14 0-16,4-5 0 0,-1-5 0 15,2-1 0-15,3 1 0 16,3 7 0-16,9 9 0 16,3 14 0-16,8 8 0 15,5 14 0-15,5 5 0 0,0 10 0 16,0 10 0-16,-3 7 0 15,-4 11 0-15,-7 4 0 16,-12 5 0-16,-6 2 0 16,-10-1 0-16,-12-4 0 0,-5-5 0 15,-2-11 0-15,1-13 0 16,-4-8-56-16,8-17-26 16,5-14-2-16</inkml:trace>
  <inkml:trace contextRef="#ctx0" brushRef="#br0" timeOffset="53092.1619">12361 8382 399 0,'0'0'6'16,"0"0"3"-16,-10 0 3 16,10 0 0-16,-11-4 2 15,11 4 0-15,-18-8 1 0,10 2 0 16,8 6-4-16,-17-15-7 15,11 6-4-15,-1-3 0 16,1-1 0-16,-3-1 0 16,1-1 0-16,1 1 0 0,0 2 0 15,1-1 0-15,-3 2 0 16,9 11 0-16,-10-13 0 16,10 13 0-16,0 0 0 15,-12-6 0-15,12 6 0 0,0 0 0 16,-10 0 0-16,10 0 0 15,0 0 0-15,-8 0 0 16,8 0 0-16,0 0 0 16,-15 7 0-16,15-7 0 0,-11 14 0 15,5-5 0-15,-1 6 0 16,-1 0 0-16,3 9 0 16,-1 1 0-16,1 6 0 15,3 4 0-15,2 4 0 0,0 0 0 16,3 1 0-16,8-5 0 15,5-8 0-15,3-6 0 16,4-11 0-16,5-10 0 16,0-8 0-16,0-11 0 0,0-2 0 15,-5-3 0-15,-4 4 0 16,0 8 0-16,-7 12 0 16,1 4 0-16,-3 16 0 15,0 5 0-15,7 11-26 0,5-3-52 16,-3-3-3-16</inkml:trace>
  <inkml:trace contextRef="#ctx0" brushRef="#br0" timeOffset="53518.3381">12794 8276 413 0,'0'0'7'15,"0"0"3"-15,-8-8 2 16,8 8 2-16,-15-6 1 0,1 6 0 15,-3 0 1-15,-2 3-7 16,0 6-9-16,1 3 0 16,4 3 0-16,2 4 0 15,6-2 0-15,6 0 0 0,4 0 0 16,5 0 0-16,9 0 0 16,2-1 0-16,1-1 0 15,1 6-4-15,-4-1 0 16,-5 5 1-16,-6 4 2 0,-2 2 2 15,-5 2 2-15,-9-6 0 16,3 0-5-16,-8-9-10 16,5-18-58-16,9 0-9 15</inkml:trace>
  <inkml:trace contextRef="#ctx0" brushRef="#br0" timeOffset="53838.1536">12950 8500 397 0,'0'0'5'0,"0"0"1"15,0 0 4-15,0 0 0 0,10-10 1 16,0-2 0-16,2-6 1 16,6-6-1-16,1-2-4 15,-1-8-3-15,-1 1-2 16,-6-3-1-16,-7 0 0 0,-4 8 1 15,-3 5 2-15,-9 11 0 16,-6 11 0-16,-4 8 2 16,2 14-3-16,-1 9-3 15,9 13 0-15,1 5 0 16,11-1 0-16,0-1 0 0,16-4 0 16,6-7 0-16,11-6 0 15,2-15-21-15,6-6-59 16,10-6-2-16</inkml:trace>
  <inkml:trace contextRef="#ctx0" brushRef="#br0" timeOffset="54657.7805">13399 8282 388 0,'-1'8'5'0,"1"15"2"16,0 10 3-16,5 10 2 15,3 10 0-15,7 11 2 0,-1 4 0 16,6 7 1 0,-4-5-4-16,2-9-2 0,-6-10-2 15,-1-15 0-15,-7-9-7 16,-4-13 0-16,-7-14 0 15,-7-20 0-15,-5-23 0 0,1-17 0 16,-5-18 0-16,4-15 0 16,0-7 0-16,3-2 0 15,8 5 0-15,7 14 0 16,3 14 0-16,11 21-2 0,6 21 0 16,9 17 1-16,3 17 1 15,2 18 0-15,-2 10 2 16,-2 13-1-16,-8 6 1 15,-6 6-2-15,-12-2 0 0,-5-1 0 16,-13-6 0-16,-7-7 0 16,-3-8 0-16,-2-17-19 15,-4-9-60-15,11-8-3 16</inkml:trace>
  <inkml:trace contextRef="#ctx0" brushRef="#br0" timeOffset="55520.3892">14070 8313 431 0,'0'0'5'16,"0"0"2"-16,0 0 1 15,-4-6 1-15,4 6 2 0,-6-17 0 16,1 6 2-16,-2-2 0 16,4 0-10-16,-3-2-3 15,-1 3 0-15,-3 0 0 16,1-1 0-16,-3 5 0 16,0 0 0-16,-1 2 0 0,-1 1 0 15,4-1 0-15,-3 1 0 16,4-4 0-16,-2 6 0 15,1-3 0-15,10 6 0 0,-11-9 0 16,11 9 0-16,-11-5 0 16,11 5 0-16,-11-2 0 15,11 2 0-15,0 0 0 16,-8 7 0-16,8-7 0 0,-7 15 0 16,3-6 0-16,1 3 0 15,-1 6 0-15,2-1 0 16,-1 8 0-16,3 3 0 15,0 1 0-15,3 2 0 0,5 0 0 16,0-1 0-16,4-6 0 16,7-7 0-16,0-8 0 15,3-9 0-15,2-10 0 16,3-11 0-16,-1-6 0 16,1-2 0-16,-5 2 0 0,-3 5 0 15,-1 9 0-15,-2 13 0 16,-3 11 0-16,-5 16 0 15,4 7 0-15,-4 5 0 0,2-1 0 16,7 1 0-16,-5-12-17 16,-4-10-63-16,14-8-2 15</inkml:trace>
  <inkml:trace contextRef="#ctx0" brushRef="#br0" timeOffset="55680.4877">14469 8461 424 0,'0'0'2'15,"0"0"0"-15,-6-8-2 16,6 0-14-16,-2-4-52 16,2-14-3-16</inkml:trace>
  <inkml:trace contextRef="#ctx0" brushRef="#br0" timeOffset="55786.2467">14437 8040 458 0,'0'0'6'0,"-15"17"2"16,2 1 0-16,-3 6 1 16,-1 1-1-16,2 0-3 0,3-6-13 15,-12 3-63-15,24-13-9 16</inkml:trace>
  <inkml:trace contextRef="#ctx0" brushRef="#br0" timeOffset="56578.2735">14664 8194 303 0,'0'0'5'15,"0"0"4"-15,1 17 4 16,1-5 0-16,2 8 3 16,4 5 2-16,-3 6 2 15,6 5 0-15,1 2-5 0,-2-1-2 16,0-4-3-16,-1-6 0 16,-1-7-3-16,-5-11-1 15,-3-9-1-15,0-17-1 0,-2-12-1 16,-6-11-1-16,2-6-1 15,1-6 0-15,1 2-1 16,0 2 1-16,4 9-2 16,2 5 1-16,8 11 1 0,1 9-1 15,5 6 1-15,3 5 0 16,1 3 0-16,1 0-2 16,6 0-5-16,-3 0-10 15,4-3-54-15,-4 3-9 0</inkml:trace>
  <inkml:trace contextRef="#ctx0" brushRef="#br0" timeOffset="56844.4157">15156 8413 430 0,'0'0'1'0,"0"0"-2"15,-9-10-2-15,9-1-13 16,-2-7-35-16,1-10-16 16,1-8 5-16,0 0 26 15,-1 1 26-15,-4-5 13 0,1 15 11 16,-9 0 15-16,5 12 36 16,-6 10 13-16,0 9-7 15,-2 2-30-15,16-8-30 0,-5 10-80 16,5-10-9-16</inkml:trace>
  <inkml:trace contextRef="#ctx0" brushRef="#br0" timeOffset="57496.2472">15411 8283 407 0,'0'0'3'0,"3"20"3"16,-1 2 2-16,1 2 0 15,3 3 0-15,-1 2 1 16,0-3 0-16,-2 3 0 15,4-19-2-15,-7-10-2 0,5-9-3 16,-4-21 1-16,0-11-1 16,1-8-1-16,3-6-1 15,1-5 0-15,1 9-2 16,6 8 1-16,-1 11 1 0,3 17 0 16,3 15 1-16,0 11 1 15,-1 19 0-15,-2 9 1 16,1 10 0-16,1-1-2 0,-1 5-6 15,-4-10-23-15,3-4-48 16,3-7-4-16</inkml:trace>
  <inkml:trace contextRef="#ctx0" brushRef="#br0" timeOffset="58268.1669">16033 8096 410 0,'0'0'6'0,"0"0"1"15,0 0 4-15,0 0 0 0,0 0 1 16,0 0 1-16,0 0 0 16,0 6 2-16,0-6-5 15,0 0-7-15,0 0-3 16,0 0 0-16,0 0 0 15,0 0 0-15,-9-6 0 0,9 6 0 16,-9-11 0-16,9 11 0 16,-14-10 0-16,14 10 0 15,-16-8 0-15,9 5 0 16,-3 3 0-16,0 0 0 0,-1 2 0 16,0 7 0-16,0 1 0 15,-1 7 0-15,-1 5 0 16,5 5 0-16,-6 4 0 15,7 4 0-15,1-2 0 0,4 3 0 16,2-7 0-16,6-6 0 16,7-5 0-16,3-13-4 15,8-5 1-15,0-14 1 0,-2-11-1 16,3-5 0-16,-5-5 1 16,-3-4 0-16,-7 3 1 15,0 1 1-15,-6 3 0 16,-3 10 0-16,-1 4 1 0,0 4 0 15,0 14 0-15,0-10 0 16,0 10-1-16,0 0 1 16,0 0-1-16,4 6 1 15,-4-6-1-15,6 9 1 16,-6-9 0-16,0 0 0 0,4 9-1 16,-4-9 1-16,5 13-1 15,-5-13 1-15,7 11-1 16,-3 2 1-16,4 3-1 15,-1 7 0-15,4 4 1 0,2 6 0 16,4 6-1-16,2 6 0 16,6 6-1-16,0 3 0 15,3 3 1-15,-5 3 0 0,0 2-1 16,-4 3 1-16,-4 1 1 16,-9-4 3-16,-6 2 0 15,-9 3-4-15,-7-5 0 16,-10-1 0-16,-5-5 0 0,1-7 0 15,-9-14 0-15,1-7 0 16,-2-13 0-16,6-6 0 16,-6-5-64-16,8-14-20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7T14:21:39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4612 3596 348 0,'0'0'5'0,"-7"-8"2"15,7 8 4-15,-16-15 2 16,2 6 0-16,-1 3 1 15,-4-4 2-15,-4 1 0 16,-1 4-4-16,1 5-3 0,-3 0-2 16,-3 8-1-16,-1 8 0 15,-4 6-2-15,-2 12 0 16,-1 12 1-16,0 11 1 16,1 10 1-16,4 8-5 0,6 4-2 15,11 0 0-15,9-3 0 16,11-3 0-16,18-11 0 15,15-13 0-15,13-10 0 16,16-16 0-16,5-10-8 0,-5-10-73 16,24-3-2-16</inkml:trace>
  <inkml:trace contextRef="#ctx0" brushRef="#br0" timeOffset="855.761">4841 3364 363 0,'0'0'5'0,"0"0"1"15,-3 10 1-15,2 3 4 0,0 5 0 16,1 9 3-16,0 9 0 15,0 14 2-15,4 7-4 16,6 12 0-16,1 4-1 16,-1 8-3-16,4 1-1 15,-1-2-1-15,2-1-1 0,-4-7-2 16,1-8-3-16,-3-11 0 16,-3-10 0-16,0-10 0 15,-3-12 0-15,-3-21 0 0,0 0 0 16,8-29 0-16,-4-14 0 15,3-10 0-15,0-6 0 16,9-1 0-16,1 2 0 16,5 5 0-16,4 9 0 0,2 15-2 15,1 18 1-15,0 11 0 16,-3 11 2-16,-4 13 0 16,-5 8 1-16,-5 6-2 15,-3 4 0-15,-7 0 0 16,0 0 0-16,0 1 0 0,-1-11-3 15,10 0-25-15,4-8-51 16,1-10-4-16</inkml:trace>
  <inkml:trace contextRef="#ctx0" brushRef="#br0" timeOffset="1206.0642">5434 4183 357 0,'0'0'4'16,"0"0"1"-16,0 0 2 15,6 3-1-15,2-3 2 0,8-8-1 16,-2-6 1-16,7-4 0 16,-1-3-4-16,2-4 0 15,-3-7 0-15,-3 0 1 16,-5-1 2-16,-6 0 1 0,-5 4 2 15,-3 4 0-15,-6 4 0 16,-9 11 1-16,1 10-1 16,-3 7-1-16,-2 19-2 15,5 11-5-15,3 4-2 16,5 10 0-16,8-2 0 0,5-2 0 16,14-7 0-16,12-10 0 15,6-14 0-15,15-7-33 16,19-9-46-16,-12-13-3 0</inkml:trace>
  <inkml:trace contextRef="#ctx0" brushRef="#br0" timeOffset="1986.0008">5853 3765 302 0,'0'0'7'16,"0"0"3"-16,0 11 4 15,0 0 2-15,0 0 3 16,0 4 1-16,1 2-1 16,1 6 2-16,-1-1-7 0,0 5-2 15,2 2-4-15,3 1-1 16,-1-3-3-16,-1 3-1 15,2-1-1-15,0-5 0 0,0-2-1 16,-1-5 0-16,0-5 0 16,-3-2 0-16,-2-10 0 15,0 0 0-15,2-8 0 16,-2-6 0-16,0-5 0 16,0-7-1-16,0-1 0 0,-2-5 0 15,1 0 0-15,1 0 0 16,0 3 0-16,0-4-1 15,4 3 1-15,3 2-1 16,2 1 1-16,0 0 0 0,4 4-1 16,0 3 1-16,0 7-1 15,2 7 1-15,0 6 0 16,-1 8 0-16,2 14 0 0,-1 7 1 16,0 11 1-16,-2 4 0 15,1 6-1-15,-4 1 2 16,-3-5-1-16,0-3-1 15,1-11 1-15,-2-5-1 16,0-14-1-16,-6-13-1 0,18-11-1 16,-5-14 0-16,-1-8-1 15,2 0 1-15,1-5-1 16,1 4 0-16,-3 6 2 16,3 10 0-16,-2 12 2 0,-1 7 1 15,0 19 1-15,-2 7 0 16,1 4 1-16,-1 5 0 15,0 0-3-15,3-1-11 16,-5 8-65-16,6-19-3 0</inkml:trace>
  <inkml:trace contextRef="#ctx0" brushRef="#br0" timeOffset="2153.773">6637 4189 470 0,'0'0'2'0,"0"0"-1"16,0 0 0-16,-5-14-2 0,5-5-11 15,2-7-19-15,7-6-30 16,-5-12-15-16</inkml:trace>
  <inkml:trace contextRef="#ctx0" brushRef="#br0" timeOffset="2265.6117">6624 3696 438 0,'0'0'7'16,"-12"7"2"-16,2 4 1 15,-5 2 0-15,-1 2 1 0,3 2-1 16,-4-2 0-16,10 0-4 16,7-15-10-16,3 13-22 15,23-13-53-15,-1 0-2 0</inkml:trace>
  <inkml:trace contextRef="#ctx0" brushRef="#br0" timeOffset="2747.3189">7149 3817 418 0,'0'0'6'0,"-6"-7"3"0,-2-1 1 16,-5 4 3-16,-3-2 0 15,-1 2 1-15,-12 0 2 16,2 4-4-16,-3 1-12 0,-2 14 0 16,-1 7 0-16,3 9 0 15,1 8 0-15,4 3 0 16,10 4 0-16,8 2 0 15,9-5 0-15,16-7 0 16,14-6 0-16,7-16-10 0,14-5-74 16,8-6-1-16</inkml:trace>
  <inkml:trace contextRef="#ctx0" brushRef="#br0" timeOffset="3291.6891">7490 3840 426 0,'0'0'6'0,"0"0"1"0,0 0 2 16,0 0 0-16,-8-9 1 15,8 9 0-15,0 0 2 16,-6-11 1-16,6 11-4 16,0 0-9-16,-7-13 0 0,7 13 0 15,-7-13 0-15,7 13 0 16,-11-10 0-16,11 10 0 15,-13-13 0-15,13 13 0 16,-9-9 0-16,9 9 0 16,0 0 0-16,-12-12 0 0,12 12 0 15,0 0 0-15,0 0 0 16,-9-1 0-16,9 1 0 16,0 0 0-16,-11 6 0 15,11-6 0-15,-12 10 0 0,12-10 0 16,-13 19 0-16,13-19 0 15,-17 16 0-15,8-5 0 16,-2-1 0-16,-1 3 0 0,3-1 0 16,-2 6 0-16,1 4 0 15,5 4 0-15,0 3 0 16,4 1 0-16,1-1 0 16,7-1 0-16,5-9 0 0,4-4 0 15,4-11 0-15,2-4 0 16,0-9 0-16,2-5 0 15,-3 1 0-15,1 4 0 16,-5 6 0-16,0 3 0 16,-1 7 0-16,0 7 0 0,0 4 0 15,-2-1 0-15,7-4-12 16,-7-7-22-16,1-6-44 16,-1-9-5-16</inkml:trace>
  <inkml:trace contextRef="#ctx0" brushRef="#br0" timeOffset="3467.3484">7683 3255 439 0,'0'0'7'15,"1"14"2"-15,0 11 2 0,-1 15 2 16,3 19 0-16,-2 13 1 16,4 15-9-16,2 16-5 15,4-2 0-15,3 2 0 0,4-9 0 16,12-12-23-16,-7-9-59 15,4-14-3-15</inkml:trace>
  <inkml:trace contextRef="#ctx0" brushRef="#br0" timeOffset="4157.8366">9301 3109 405 0,'0'0'7'16,"-1"12"2"-16,0 6 2 15,-1 14 1-15,1 9 2 16,-1 16 0-16,2 16 0 0,2 12 1 16,1 8-5-16,7 5-10 15,-2-2 0-15,7-3 0 16,-2-8 0-16,2-10 0 15,-3-14 0-15,-1-13 0 0,-3-11 0 16,-2-12 0-16,-3-9 0 16,-3-16 0-16,0 0 0 15,-13-8 0-15,-4-11 0 16,-3-8 0-16,-9-2 0 0,-2 0 0 16,-3 4-2-16,-2 4 4 15,-1 10-2-15,0 8 0 16,7 9 0-16,6 14 0 15,3 8 0-15,10 4 0 0,10 3 0 16,12-3 0-16,13-3 0 16,13-7 0-16,11-6 0 15,6-11 0-15,10-10 0 16,4-26-68-16,-3 10-14 0</inkml:trace>
  <inkml:trace contextRef="#ctx0" brushRef="#br0" timeOffset="4278.1094">9727 4199 434 0,'0'0'0'16,"0"0"0"-16,-2-19-3 15,3 2-19-15,4-11-46 16,0-11-3-16</inkml:trace>
  <inkml:trace contextRef="#ctx0" brushRef="#br0" timeOffset="4381.8309">9745 3768 461 0,'-10'3'5'16,"-1"4"2"-16,-5 3 0 15,-1 2 0-15,1 2-1 16,0-1-3-16,5 1-5 0,2-5-27 16,12 0-48-16,14-2-4 15</inkml:trace>
  <inkml:trace contextRef="#ctx0" brushRef="#br0" timeOffset="4689.5945">10009 4168 410 0,'0'0'6'15,"0"0"3"-15,0 0 2 16,-4 10 0-16,4-10 1 0,-6-10 1 15,0-12 0-15,-4-10-1 16,1-19-4-16,-1-19-5 16,-5-13 0-16,6-10-3 15,-1-2-2-15,1 3 0 0,6 8-1 16,3 11-4-16,1 10-3 16,14 34-17-16,-3 25-33 15,7 11-19-15,3 17-2 16</inkml:trace>
  <inkml:trace contextRef="#ctx0" brushRef="#br0" timeOffset="4949.5966">10313 4071 412 0,'0'0'7'0,"0"0"3"0,0 0 2 16,0 0 1-16,-7 4 0 16,-4-11 2-16,2-11 0 15,-6-7-1-15,-1-20-14 16,-2-10 0-16,2-11 0 15,0-9 0-15,3-6 0 0,2 4 0 16,6 1 0-16,4 9 0 16,1 9 0-16,7 14 0 15,6 11 0-15,4 8 0 16,8 14 0-16,3 1 0 0,5 9 0 16,8 1 0-16,0 5 0 15,8 12-13-15,-10 12-65 16,2 0-4-16</inkml:trace>
  <inkml:trace contextRef="#ctx0" brushRef="#br0" timeOffset="5164.9803">10005 4004 452 0,'0'0'2'15,"0"0"1"-15,0 0 2 16,14-8 2-16,2 0 0 16,8-5 0-16,8-2 1 0,12-6-1 15,10-5-2-15,9 4-8 16,3-7-22-16,10 4-51 16,1 8-4-16</inkml:trace>
  <inkml:trace contextRef="#ctx0" brushRef="#br0" timeOffset="5745.7966">10589 3918 395 0,'0'0'5'15,"0"0"-1"-15,0 0 0 16,0 0 1-16,7 3 0 0,2-3 0 15,9-3 0-15,0-3 0 16,8-6-4-16,2-2 0 16,0-5-1-16,-1 2 1 15,-6-2 2-15,-7 2 2 0,-9 0 2 16,-5 17 1-16,-4-9 1 16,-9 13 0-16,-5 12 1 15,0 13-1-15,3 4-2 0,0 4-3 16,9 6-3-16,6-5 0 15,14-1-2-15,8-17-7 16,14-5-28-16,7-15-42 16,5-5-3-16</inkml:trace>
  <inkml:trace contextRef="#ctx0" brushRef="#br0" timeOffset="6003.3627">11131 4108 399 0,'0'0'5'0,"0"0"2"15,-7-8 3-15,1-4 0 16,-4-5 2-16,1-5 0 0,-3-7 1 16,-2-6 1-16,2-4-4 15,-3-1-4-15,6 0-1 16,4-1-1-16,4 5-2 0,1 6 0 15,11 3-2-15,5 7-2 16,11 8-7-16,3-4-23 16,11 9-45-16,8 2-4 15</inkml:trace>
  <inkml:trace contextRef="#ctx0" brushRef="#br0" timeOffset="6477.2511">11430 3862 370 0,'0'0'3'0,"0"0"0"15,12 2 2-15,0 1 2 16,3-3 0-16,-1-1 1 15,6-5 1-15,-1-4 1 0,-6-3-1 16,4-7 0-16,-8-2 0 16,-6-5 1-16,-3 4-1 15,-5 1 1-15,-7 5 0 16,-2 7-2-16,-5 7-1 16,0 10-1-16,-4 15-4 0,3 11-2 15,9 7 0-15,6 5 0 16,5 1 0-16,5 1 0 15,15-13-11-15,15-17-60 0,10-2-9 16</inkml:trace>
  <inkml:trace contextRef="#ctx0" brushRef="#br0" timeOffset="6799.3553">11837 4017 429 0,'0'0'3'16,"0"0"0"-16,0 0 0 16,-6-16 1-16,5-3-1 15,0-8 0-15,1-7 0 0,0-4 0 16,4-5-3-16,4 1-1 15,3 6 1-15,1 6 1 16,2 14 1-16,1 14 0 16,1 10 1-16,1 16 1 0,-3 8 1 15,1 4 0-15,-1 3-2 16,-1 3-6-16,-5-7-30 16,5-7-40-16,2-7-4 0</inkml:trace>
  <inkml:trace contextRef="#ctx0" brushRef="#br0" timeOffset="7288.1944">12360 3663 391 0,'0'0'7'16,"0"0"2"-16,0 0 3 16,-14 0 2-16,2 0 0 15,-5 5 2-15,1 7 1 16,-5 4 0-16,-4 7-6 0,0 7-8 15,6 8-3-15,3 2 0 16,8 3 0-16,8 0 0 16,5-6 0-16,14-5 0 15,5-11 0-15,14-6 0 16,1-8-48-16,4-7-32 0,1-7-4 16</inkml:trace>
  <inkml:trace contextRef="#ctx0" brushRef="#br0" timeOffset="7540.2221">12502 3913 354 0,'0'0'1'0,"0"0"2"16,0-11 0-16,0 11 2 15,8-22 0-15,3 6 0 16,3-5-1-16,3-2 2 0,2-5-1 16,-3 0 1-16,0 3 5 15,-6-2 2-15,-4 8 4 16,-6 5-1-16,0 14 1 15,-18-5 0-15,4 15-1 16,-4 14-9-16,2 4-7 0,3 10 0 16,3-1 0-16,9 8 0 15,1-6 0-15,11-1 0 16,6-13-9-16,10-4-69 16,4-9-4-16</inkml:trace>
  <inkml:trace contextRef="#ctx0" brushRef="#br0" timeOffset="7833.6312">12951 3548 503 0,'0'0'3'0,"-14"7"2"16,-2 8-5-16,-1 0 0 15,-5 4 0-15,1 1 0 0,-1 6 0 16,3 5 0-16,6-4 0 15,12-3 0-15,5-2 0 16,14-1 0-16,7-2 0 16,3 0 0-16,4-3 0 0,-1 1 0 15,-3 4 0-15,-4 3 0 16,-13 1 0-16,-8 5 0 16,-6 4 0-16,-15 3 0 15,-7 0 0-15,-5-2 0 0,-6-10 0 16,9-1-50-16,2-6-34 15</inkml:trace>
  <inkml:trace contextRef="#ctx0" brushRef="#br0" timeOffset="9287.5623">4089 4838 408 0,'0'0'0'15,"0"0"0"-15,0 0 0 16,0 0 1-16,13 0 0 0,-2 0 1 15,9 0-1-15,3-5 1 16,9 1 1-16,3-1-2 16,9-3 1-16,6-1-1 15,5 2 0-15,3-3-1 16,0 3 2-16,3-1 0 0,2-1 0 16,6 0 2-16,-1 1 1 15,3-2-2-15,4 2 2 16,5-2-1-16,2 1 1 15,5 0-1-15,3 1-1 0,1 1-1 16,2 3 1-16,5-1-1 16,0 1-1-16,-3 3 1 15,5 2-1-15,-2-2 0 0,4 1 0 16,-1 0 0-16,2 1-1 16,-1-1 1-16,1 0 0 15,3 0 0-15,0 1 0 16,4-2-1-16,0 0 1 0,0-2 0 15,1-1 0 1,0 0 0-16,4 0 0 0,2-3 0 16,-3-3-1-16,0 2 0 15,2-1 0-15,2 2 0 16,0-1 0-16,-2 2 0 0,0 1 0 16,-2 2 0-16,1 0 2 15,1 6-1-15,-3-7-1 16,0 4 1-16,3-3 0 0,-1 3 0 15,1-4-1-15,1-1 1 16,3-3-1-16,-5 1 1 16,3-2-1-16,-3 3 1 15,3-1 0-15,-3 0 0 0,-2 0 0 16,2 2-1-16,-1-1 1 16,-2 2-1-16,1 0 1 15,-2 1 0-15,2-4-1 16,-2 2 0-16,-2-3 1 0,2 4-1 15,-4-4 2-15,1 1-1 16,-1 2-1-16,-5-1 1 16,3 0 0-16,-2 4-1 15,2-1 1-15,-5 3 0 16,1-3-1-16,1 1 2 0,-3 2-2 16,2 0 0-16,1-5 0 15,-2 3 0-15,1-5 0 16,-2-3 0-16,3 2 0 15,-6-1 0-15,-1 1 0 0,-5 0 0 16,-4 2 0-16,-4-1 0 16,-6 2 0-16,-5 2 0 15,-1 3 0-15,-9-4 0 0,1-9-52 16,-7 13-29-16,-7 0 0 16</inkml:trace>
  <inkml:trace contextRef="#ctx0" brushRef="#br0" timeOffset="9685.9226">13646 3110 503 0,'0'0'1'16,"0"0"-1"-16,0 0-2 16,0 0-6-16,0 0-22 0,0 0-47 15,0 0-2-15</inkml:trace>
  <inkml:trace contextRef="#ctx0" brushRef="#br0" timeOffset="9946.0738">13828 3925 487 0,'0'0'1'0,"-11"0"0"16,11 0-3-16,-9 0-5 15,9 0-38-15,0-7-32 0,0 7 0 16</inkml:trace>
  <inkml:trace contextRef="#ctx0" brushRef="#br0" timeOffset="12004.0499">2184 5944 185 0,'0'0'5'15,"0"0"7"-15,0 0 5 0,0 0 4 16,0 0 4-16,-13 9 2 16,13-9 4-16,-8 8-1 15,8-8-2-15,0 0-5 16,-13 8-4-16,13-8-4 16,0 0-5-16,-10 5-2 0,10-5-2 15,0 0-2-15,0 0-1 16,0 0-1-16,-10-8-1 15,10 8 0-15,1-13-1 0,6 2 0 16,0-5 1-16,2 2-1 16,6-2 0-16,1-2 1 15,2-1-1-15,2 5 1 16,0-1-1-16,2 6 0 0,2 4 0 16,0 2 0-16,-2 3 1 15,0 3-1-15,4 6 0 16,-3 6 0-16,0 2 1 0,1 4-1 15,-3 4 1-15,1 1-1 16,-5 6 0-16,1 0 1 16,-1 1 0-16,-3 4 1 15,-1 1-1-15,-1 3 1 16,-2 1-1-16,-2-2 1 16,-3 5 0-16,-2 0 0 0,-3-2 0 15,0 1 0-15,-6-2 0 16,-7 0 0-16,-4-6-1 15,-4-3 1-15,-5-6-2 0,0-6-1 16,-5-9-1-16,0-9-1 16,3-8-1-16,3-11-2 15,5-7 0-15,6-7-1 16,7-3 1-16,7-1 0 0,5 4 0 16,10 3 1-16,6 12 2 15,9 6 2-15,4 9 0 16,5 9 2-16,-1 12 0 0,2 8 1 15,-4 5 1-15,-4 5 0 16,-4 0-4-16,-3-1-28 16,-5-6-43-16,-5-4-2 15</inkml:trace>
  <inkml:trace contextRef="#ctx0" brushRef="#br0" timeOffset="12566.9653">2947 5947 394 0,'0'0'5'16,"0"0"0"-16,-3-13 2 15,3 0 0-15,0-5 0 16,5-4 1-16,2-8-1 16,0-3 0-16,7-1-8 0,-2-1-12 15,8-10-55-15,3 12-7 16</inkml:trace>
  <inkml:trace contextRef="#ctx0" brushRef="#br0" timeOffset="13483.586">3579 5755 274 0,'0'0'9'0,"0"0"4"0,-7 10 1 15,7-10 4-15,-12 19 1 16,4 0 2-16,-4 8 2 16,0 13 1-16,-3 4-8 0,5 11-2 15,0 7-3-15,6 4-2 16,4 0-3-16,6-5-1 15,11-10-1-15,9-11-2 0,5-12 0 16,6-18-1-16,7-13 0 16,-1-11-1-16,-6-18 1 15,-2-4-1-15,-7-8 1 16,-8-9-1-16,-11 1 1 0,-9 1 0 16,-8 3 0-16,-11 6 1 15,-6 8 1-15,-2 5-1 16,-3 10 0-16,1 9-3 15,5 10-7-15,0 0-24 0,4 13-46 16,12-2-2-16</inkml:trace>
  <inkml:trace contextRef="#ctx0" brushRef="#br0" timeOffset="14157.2549">4022 5661 407 0,'0'0'4'15,"0"0"2"-15,0 18 2 16,0 4 1-16,0 11 1 15,3 12 1-15,1 13 0 0,8 12 0 16,-4 3-3-16,3 9-3 16,4-2-1-16,-1-2-6 15,3-16-9-15,3-12-43 16,-2-8-25-16,-3-15 0 0</inkml:trace>
  <inkml:trace contextRef="#ctx0" brushRef="#br0" timeOffset="14527.4595">4265 5634 303 0,'0'0'10'0,"0"0"6"0,0 0 1 15,0 5 2-15,0 9 3 16,0 10 0-16,0 11 0 15,2 15 1-15,4 10-10 16,0 14-6-16,0 5 0 0,1 1-3 16,2-2-3-16,3-6-8 15,-7-14-16-15,5-12-52 16,2-11-2-16</inkml:trace>
  <inkml:trace contextRef="#ctx0" brushRef="#br0" timeOffset="14897.3098">4056 6104 385 0,'0'0'4'0,"0"0"3"0,0 0 2 16,7 4 1-16,-7-4 1 15,20 8 1-15,-4-5-1 16,2 3 1-16,5-3-4 16,2-1-4-16,1-2-5 0,5 0-22 15,4 0-51-15,-7-5-2 16</inkml:trace>
  <inkml:trace contextRef="#ctx0" brushRef="#br0" timeOffset="16796.931">5482 6103 402 0,'0'0'5'16,"0"0"3"-16,-1-12 2 16,1 12 3-16,-10-18-2 0,1 7 3 15,-4-1 0-15,1 0 1 16,-4 5-5-16,1 2-3 15,-6 5-5-15,2 10-2 16,0 7 0-16,-3 7 0 0,5 10 0 16,1 4 0-16,6 1 0 15,7 0 0-15,9-3 0 16,8-8 0-16,18-2-11 0,8-7-69 16,5-11-2-16</inkml:trace>
  <inkml:trace contextRef="#ctx0" brushRef="#br0" timeOffset="17325.6328">5820 6130 394 0,'0'0'5'0,"0"0"3"16,0 0 1-16,0 0 1 15,-4-2 3-15,4 2 0 16,0 0 1-16,0 0 0 16,-10-12-4-16,10 12-2 0,-11-8-2 15,11 8-1-15,-11-16-3 16,2 6-2-16,0 1 0 16,1 1 0-16,-1-2 0 15,9 10 0-15,-18-17 0 0,18 17 0 16,-17-12 0-16,17 12 0 15,-14-6 0-15,14 6 0 16,-12-1 0-16,12 1 0 0,-11 0 0 16,11 0 0-16,-8 3 0 15,8-3 0-15,-10 12 0 16,2-2 0-16,2 1 0 16,-3 4 0-16,2 3 0 0,-4 3 0 15,5 3 0-15,-2 4 0 16,6-3 0-16,1 1 0 15,1-6-3-15,6-2 0 16,5-2 0-16,5-10 0 0,1 0 0 16,3-6 0-16,1 0 1 15,-1 0 0-15,-2 0 1 16,-1 2 0-16,-4 5 1 16,0-1-1-16,-1 5-2 15,-12-11-7-15,19 14-28 0,-11-12-38 16,-8-2-1-16</inkml:trace>
  <inkml:trace contextRef="#ctx0" brushRef="#br0" timeOffset="17743.7332">5938 6140 377 0,'0'0'4'0,"0"0"3"15,2 14 0-15,3 2 1 0,0 0 0 16,5 1 1-16,-2 4-1 15,2 1 2-15,-2-5-6 16,1-2-1-16,0-5-1 16,-9-10-1-16,12-8 0 15,-8-11-1-15,-1-7 1 0,2-6-1 16,4-3-1-16,0 0 0 16,1 5 1-16,3 9 0 15,-1 12 1-15,4 9 2 16,-2 13 1-16,0 12 0 0,-3 9 1 15,1 2 0-15,-3 3-3 16,1 2-22-16,13-6-53 16,-17-6-2-16</inkml:trace>
  <inkml:trace contextRef="#ctx0" brushRef="#br0" timeOffset="18265.6168">7374 6318 383 0,'0'0'6'0,"0"0"2"16,0 8 1-16,0-8 0 16,0 0 3-16,0 0-1 15,0 0 1-15,-2-12 0 0,-5-20-5 16,0-11-3-16,-4-17-1 16,0-10 0-16,-2-5-3 15,3-3 0-15,3 3-1 0,3 3 0 16,5 9-1-16,7 9 1 15,8 12-1-15,5 9 0 16,8 9 1-16,1 0-1 16,8 6-5-16,-7 4-11 15,5-5-51-15,-2 17-6 0</inkml:trace>
  <inkml:trace contextRef="#ctx0" brushRef="#br0" timeOffset="18691.0676">7192 6079 343 0,'0'0'5'0,"0"0"1"0,7 0 2 16,3-3 1-16,7 0-1 15,2-3 1-15,5 1 0 16,7-2-1-16,6 5-4 15,0-4-1-15,3 3-1 0,-2 3 0 16,3 3 0-16,-2 8 0 16,-2 5 1-16,-7 7 1 15,-5 5 0-15,-5-1 1 16,0 5-1-16,-4-4 0 0,-3 0-1 16,-1-5 1-16,-1-6-2 15,-1-9 0-15,6-8-2 16,-2-6-1-16,3-10 0 15,-7-8-1-15,-2-6 1 0,-2-3 1 16,-6 0 3-16,-4 5 1 16,-12 5 2-16,-5 7 0 15,-4 10 1-15,-1 6 0 16,-1 9-1-16,3 6-1 0,7 6-5 16,9-2-6-16,8-2-21 15,19-1-49-15,0-5-3 16</inkml:trace>
  <inkml:trace contextRef="#ctx0" brushRef="#br0" timeOffset="18930.0009">7973 6272 371 0,'0'0'5'0,"0"0"2"16,0 0 2-16,0 0 2 15,-2-6 0-15,-2-6 1 16,-1-3 2-16,-2-7-1 0,1-4-3 16,2 2-2-16,-2-5-3 15,5 2-2-15,1 2 0 16,7 4-4-16,3 0-8 16,14 2-46-16,2 8-22 0,3 1-1 15</inkml:trace>
  <inkml:trace contextRef="#ctx0" brushRef="#br0" timeOffset="19721.3428">8255 6017 270 0,'0'0'5'0,"0"0"4"16,0 0 0-16,0 0 5 0,0 8 2 15,0-8 2-15,-1 11 2 16,1 0 3-16,-5 0-6 16,2 7-2-16,1 1-1 0,2 5-3 15,0 0-2-15,0 3-4 16,3-3-1-16,4-2-2 15,-3-6-1-15,4-1 0 16,-8-15 0-16,12 7-1 0,-12-7 0 16,13-16 1-16,-6-6 0 15,-1-3-1-15,4-6 0 16,-2-1 0-16,3-1 0 16,2 5-1-16,-3 7 1 0,4 8 0 15,-2 11 0-15,1 5 1 16,3 13-1-16,-3 7 2 15,4 0-1-15,-3 3 0 16,1-3-1-16,-1-7 1 16,0-11-1-16,1-8 0 0,2-15 0 15,1-2-1-15,0-6 0 16,2 0 1-16,-1 6 1 16,1 5 1-16,1 13 0 0,-4 10 1 15,-3 13 0-15,-1 6 0 16,-2 3-1-16,5 9-18 15,-1-6-57-15,2-6-4 0</inkml:trace>
  <inkml:trace contextRef="#ctx0" brushRef="#br0" timeOffset="20499.466">9739 6012 386 0,'0'0'5'0,"0"0"3"15,0 0 2-15,0 0 2 16,-8-8 2-16,8 8 1 16,-7-11 1-16,7 11 1 0,-13-13-4 15,4 7-3-15,9 6-5 16,-17-15-5-16,6 9 0 15,-2 0 0-15,2 3 0 16,0-4 0-16,0 2 0 16,1 2 0-16,0 0 0 0,10 3 0 15,-15-3 0-15,15 3 0 16,-12-3 0-16,12 3 0 16,-10 0 0-16,10 0 0 15,-9 0 0-15,9 0 0 0,-14 4 0 16,5 4 0-16,2 4 0 15,-4 5 0-15,4 5 0 16,-1 2 0-16,2 3 0 0,-1 1-3 16,5-4 0-16,2-2 1 15,12-8 1-15,-1-6-1 16,8-8-1-16,4-5 0 16,4-4 0-16,3-4-1 0,0 2 1 15,0 7 1-15,-5 2 0 16,-4 7 1-16,-5 7 1 15,-5 6 0-15,-4 1 0 16,-2-5-5-16,2 3-25 0,9-10-44 16,-6-7-3-16</inkml:trace>
  <inkml:trace contextRef="#ctx0" brushRef="#br0" timeOffset="20833.8794">9991 5637 444 0,'-4'11'5'16,"2"12"2"-16,-1 15 0 15,3 7 1-15,0 17 0 0,1 0 1 16,6 10-1-16,3 3 1 16,2-8-6-16,4-11 0 15,-1-13-3-15,-2-10-2 0,-1-11 1 16,-4-7-1-16,-8-15-1 15,0 0 0-15,-9-11 0 16,-5-7 0-16,-5-6 1 16,-5 2 2-16,-1-3 0 0,0 4 2 15,0 9 1-15,3 6 1 16,4 9 0-16,3 12 0 16,8 8-2-16,2 0-2 15,9 6 0-15,6-9-4 0,18-1-24 16,8-10-50-16,1-9-5 15</inkml:trace>
  <inkml:trace contextRef="#ctx0" brushRef="#br0" timeOffset="21231.0676">10384 5470 432 0,'0'0'6'16,"-1"26"1"-16,1 2 1 0,4 12 2 15,4 11 0-15,0 13 0 16,0 6 0-16,3 8 0 16,4-6-4-16,0-3-4 15,0-9-2-15,-1-9 0 16,-3-8 0-16,-3-16 0 0,3-5-3 15,-7-10-2-15,-4-12 1 16,-6-4-2-16,-6-11 2 16,-5-7-1-16,-6-4 3 15,-4-2 3-15,-4 3 2 0,0 6 1 16,0 9 1-16,4 10 0 16,3 7 0-16,6 15 1 15,8 9-6-15,7 0 0 0,5 1 0 16,12-1 0-16,11-2-9 15,4-7-41-15,12-11-30 16,4-8-2-16</inkml:trace>
  <inkml:trace contextRef="#ctx0" brushRef="#br0" timeOffset="21619.4759">10841 6194 469 0,'0'0'1'0,"0"0"-1"16,0 0 0-16,0-6-4 16,0-10-14-16,6-10-22 15,4-2-26-15,-6-13-7 0,3-8 13 16,-3 4 30-16,1 7 21 16,-5 13 12-16,-6 13 20 15,-7 12 26-15,-4 15 22 16,3 12 6-16,3 12-18 0,2-8-31 15,6-7-19-15,8-6-19 16,9-10-51-16,8-20-16 16,6-13-2-16</inkml:trace>
  <inkml:trace contextRef="#ctx0" brushRef="#br0" timeOffset="21761.6891">11026 5687 442 0,'0'0'6'15,"0"22"1"-15,0 7 1 16,1 12 1-16,2 7 0 15,2 11 0-15,3 11 0 0,3 2 1 16,3-3-8-16,4-3-5 16,-1-19-14-16,3-7-60 15,0-7-4-15</inkml:trace>
  <inkml:trace contextRef="#ctx0" brushRef="#br0" timeOffset="21958.0259">10975 6020 469 0,'0'0'4'0,"0"0"-1"15,-2 8 1-15,2-8-1 16,8 10 1-16,8-4-1 16,6-3-1-16,11 0-3 0,10-3-5 15,10-1-10-15,1-1-40 16,16-11-22-16,6-1-3 15</inkml:trace>
  <inkml:trace contextRef="#ctx0" brushRef="#br0" timeOffset="22221.9696">11581 6172 482 0,'0'0'2'0,"0"0"-1"0,0 0 0 15,0 0-3-15,-4-11-7 16,4-5-16-16,2-7-30 15,-2-7-21-15,5-7-3 16</inkml:trace>
  <inkml:trace contextRef="#ctx0" brushRef="#br0" timeOffset="22543.4816">11579 5850 400 0,'0'0'8'0,"-6"12"2"15,-3 4 1-15,-1-1 0 16,0 2 0-16,1 0 0 16,2 1 0-16,4-4-3 15,3-14-9-15,6 7-7 16,12-10-7-16,7-4-4 0,4-2-3 15,0 3 6-15,2 6 7 16,-5 3 8-16,-3 14 5 16,-7 9 6-16,-5 9 6 15,-5 1 6-15,-2 5 0 0,0 0-4 16,0-9-7-16,6-7-6 16,6-12-2-16,2-11-3 15,5-11-2-15,5-11-1 0,-2-9 0 16,-2-6 0-16,-8-5 0 15,-5 2 4-15,-10 4 1 16,-11 7 3-16,-10 13 1 16,-11 4 2-16,-4 10-6 0,-1 7-2 15,3 7 0-15,6 5 0 16,5-8-5-16,6 4-75 16,18-3-3-16</inkml:trace>
  <inkml:trace contextRef="#ctx0" brushRef="#br0" timeOffset="23023.8314">12127 6095 378 0,'1'8'7'16,"1"5"-1"-16,0 4 1 0,0-1 1 15,-1 3-2-15,5-3 1 16,-4-3-1-16,-2-13 0 16,13 0-6-16,-7-16-1 15,4-8-1-15,4-5-1 0,-1-4 1 16,0 3 3-16,3 6 1 15,-2 8 2-15,-1 13 2 16,2 7 1-16,-2 14 1 16,-1 5 0-16,0 4-2 15,3 4-11-15,-1 7-54 0,5-20-15 16</inkml:trace>
  <inkml:trace contextRef="#ctx0" brushRef="#br0" timeOffset="23551.3379">12588 5915 400 0,'0'0'7'0,"0"0"1"0,0 0 3 16,0 0 1-16,-2 5 0 15,2-5 1-15,0 0 1 16,-1 9-1-16,1-9-5 15,0 0-1-15,0 0-3 0,0 0-2 16,0 0-2-16,0 0 0 16,0 0 0-16,0 0 0 15,0 0 0-15,0 0 0 0,0 0 0 16,-11-2 0-16,11 2 0 16,0 0 0-16,-9 0 0 15,9 0 0-15,0 0 0 16,-12 0 0-16,12 0 0 0,-10 0 0 15,10 0-4-15,-10 0 0 16,10 0 0-16,-14 0 1 16,14 0 0-16,-14 5 0 15,14-5 1-15,-16 14 1 16,9-2-1-16,-3 2 1 0,4 6 1 16,-1-1 0-16,3-1 0 15,2 2 0-15,2-7 0 16,3-4 1-16,6-4 0 15,2-5 0-15,3-2 0 0,3-1 0 16,3 3 0-16,-2 6 0 16,0 9 0-16,-2 2-1 15,1 4 1-15,-4 3 0 0,2 0-2 16,-4-9-2-16,6-8-20 16,2-7-51-16,-6-21-5 15</inkml:trace>
  <inkml:trace contextRef="#ctx0" brushRef="#br0" timeOffset="23733.9938">12760 5499 492 0,'0'6'3'0,"0"12"1"0,0 12 1 16,0 13 2-16,0 13-7 15,0 8 0-15,7 7 0 16,3 8 0-16,5-6 0 15,2-8 0-15,11-3-20 16,-1-15-62-16,1-11-2 0</inkml:trace>
  <inkml:trace contextRef="#ctx0" brushRef="#br0" timeOffset="24539.8415">13778 5379 356 0,'0'0'4'0,"0"0"5"0,0 24 1 15,1 1 3-15,3 17 2 16,0 12 1-16,1 13 2 15,6 13-1-15,-4 7-2 0,2 0-4 16,2 0-3-16,1-12-1 16,-3-9-4-16,3-14-1 15,-1-16-1-15,-2-11 0 16,0-17-1-16,1-8-1 16,0-8 1-16,2-14-1 0,0-9 0 15,1-5 0-15,-2-3 1 16,2 2 0-16,2 3 0 15,-2 3 0-15,4 12 0 0,2 11 0 16,-2 11 0-16,3 15 1 16,-1 10-1-16,-3 5 0 15,1 9 0-15,-7 0-7 16,6 0-17-16,-3-7-52 0,0-4-4 16</inkml:trace>
  <inkml:trace contextRef="#ctx0" brushRef="#br0" timeOffset="24938.082">14282 5915 457 0,'0'0'3'0,"-1"21"0"15,0 1 1-15,-1 6 1 16,2 3-1-16,0 5 0 15,4-3 1-15,5 2-1 16,2-11-2-16,6-8-1 0,4-11-2 16,4-8-2-16,-2-14 0 15,1-4 0-15,2-4-1 16,-5 4 1-16,-1 0-1 16,-1 4 2-16,3 12 1 15,-4 5 1-15,4 19 2 0,-2 8 1 16,1 10 1-16,3 11 2 15,-3 2 0-15,-5 8 0 16,-3 3 0-16,-8-2 1 0,-5 3-4 16,-7-6-3-16,-12-5 0 15,-8-6 0-15,-5-9 0 16,-2-9 0-16,-6-13 0 16,-1-10 0-16,0-13-42 0,3-19-39 15,5-8-2-15</inkml:trace>
  <inkml:trace contextRef="#ctx0" brushRef="#br0" timeOffset="25577.2367">15048 5184 407 0,'0'0'5'0,"-3"8"2"15,2 13 1-15,-1 11 3 16,0 14 1-16,0 15 1 15,-1 14 1-15,3 11 0 16,0 8-4-16,4 3-3 16,2-7-4-16,4-10-3 0,-2-8 0 15,3-14 0-15,0-15 0 16,-3-11 0-16,-4-11 0 16,0-8 0-16,-4-13 0 0,-7 0 0 15,-8-7 0-15,-5-10 0 16,-6-4 0-16,-4 0 0 15,-2 0 0-15,2 2 0 16,2 7 0-16,1 7 0 16,9 5 0-16,5 11 0 0,10 10 0 15,3 6 0-15,9 0 0 16,8 3 0-16,6-1 0 16,6-4-4-16,1-7-3 15,8-5-11-15,-6-11-24 0,8-4-37 16,0-8-1-16</inkml:trace>
  <inkml:trace contextRef="#ctx0" brushRef="#br0" timeOffset="26050.3272">15322 6200 408 0,'0'0'6'0,"0"0"0"15,0 0 2-15,0 0-1 16,0 0 1-16,-10-19 0 16,4 1 0-16,1-12 0 15,-2-3-5-15,3-4-1 0,2-4 1 16,2 5-1-16,0 6-1 16,2 0 1-16,8 9 0 15,3 4 0-15,5 4-1 16,1 4-2-16,7 0 0 0,2 3 0 15,1 2 0-15,1 2-1 16,-3 2 1-16,-1 3 0 16,-4 6 1-16,-6 9 2 15,-1 6 0-15,-6 3 1 0,0 3 1 16,-3 4-1-16,5-2 1 16,-3-4-1-16,4-1 0 15,2-8-1-15,6-9 0 0,0-7-1 16,4-6-1-16,-4-11 0 15,-1-8 1-15,-8-1-1 16,-2-7 2-16,-9 0 0 16,-6 4-2-16,-9 1 0 0,-6 9 0 15,-5 6 0-15,1 7 0 16,2 6 0-16,0 7-24 16,4 6-55-16,13 1-3 15</inkml:trace>
  <inkml:trace contextRef="#ctx0" brushRef="#br0" timeOffset="26801.4773">16155 5852 398 0,'0'0'4'16,"0"0"4"-16,0 0 1 16,0 0 1-16,0 0 2 15,-3-4 1-15,3 4 1 16,0 0 0-16,0 0-3 0,-13-6-4 15,13 6-1-15,-15 0-1 16,7-2-5-16,-4-1 0 16,3 1 0-16,-4-1 0 15,-1 0 0-15,1 3 0 0,-1 0 0 16,1 8 0-16,-2 3 0 16,2 11 0-16,1 2 0 15,3 9 0-15,2 1-3 16,3 1 1-16,4-3 0 0,1-2 1 15,9-9 0-15,3-11-1 16,2-10 1-16,4-3 1 16,-1-12-1-16,1-1 0 0,0-1 0 15,-6 5 0-15,-1 8 0 16,0 7 0-16,-5 18 1 16,4 9 0-16,1 15 1 15,-1 5 0-15,6 8 1 0,-4 3 0 16,5-1-1-16,-2 3 1 15,-2-6 0-15,-10-3 0 16,-4-3 0-16,-4-2 1 16,-14-9-3-16,-4-8 0 15,-8-8 0-15,-3-16 0 0,-2-8-4 16,3-19-7-16,0-19-18 16,7-9-49-16,9-7-3 15</inkml:trace>
  <inkml:trace contextRef="#ctx0" brushRef="#br0" timeOffset="27135.9153">16300 5978 426 0,'0'0'0'0,"0"0"0"15,0 0 0-15,10 0 0 0,2-4 0 16,0-4 0-16,6-2 0 16,-1-7 0-16,1-2 1 15,-2-2 0-15,-7 0 4 0,-2 0 2 16,-7 4 2-16,-3 4 1 16,-9 8 0-16,-6 7 0 15,-3 11 0-15,0 9-1 16,4 10-4-16,1 3-2 15,8 5-2-15,7-2-1 0,5 2-2 16,14-10-3-16,9-3-8 16,4-12-25-16,-1-6-39 15,13-9-3-15</inkml:trace>
  <inkml:trace contextRef="#ctx0" brushRef="#br0" timeOffset="27399.6556">16635 6089 366 0,'0'0'6'0,"0"0"1"15,0 0 1-15,0 8 0 16,0-8 1-16,2-8-1 16,1-8 2-16,0-7 0 0,0-11-4 15,1-5-3-15,4-6 1 16,-2 4 0-16,0 2 1 15,1 8 1-15,2 7 0 0,1 14 0 16,-2 12 2-16,5 15-3 16,-2 7 0-16,0 12-5 15,2-2-7-15,4 5-67 16,-2 2-4-16</inkml:trace>
  <inkml:trace contextRef="#ctx0" brushRef="#br0" timeOffset="27977.4629">17611 5326 413 0,'-1'13'5'0,"1"11"0"16,0 13 2-16,0 15 1 15,0 9 0-15,0 10 1 16,2 8 0-16,1 7 1 16,1-11-4-16,0-11-2 0,0-15-1 15,3-14-1-15,3-15 0 16,0-19-1-16,7-11 0 15,1-17 0-15,5-5-1 16,2-1 0-16,1-1 0 0,1 4 0 16,-2 6 1-16,2 12-1 15,-5 12 1-15,-4 12 0 16,-2 13 1-16,-8 6 1 16,-5 9 1-16,-3 3-1 0,-9 5-1 15,-8-4-2-15,-8-1 0 16,1-9 0-16,-4-8-3 15,5-12-31-15,14-14-45 0,-7-9-3 16</inkml:trace>
  <inkml:trace contextRef="#ctx0" brushRef="#br0" timeOffset="28479.6618">18175 6007 354 0,'0'0'5'15,"5"10"1"-15,-5-10 1 0,14 17 1 16,-1-10 1-16,0-1 1 15,2-3 1-15,3-3 0 16,-1-6-3-16,-1-14 1 0,-7-8-2 16,0-2 0-16,-9-7 1 15,0 1 0-15,-10 0 0 16,-2 6 1-16,-8 6-1 16,-1 12-2-16,-4 12 0 0,0 9 0 15,1 15-6-15,1 6 0 16,11 9 0-16,3-3-10 15,11 1-26-15,17-5-42 16,4-11-4-16</inkml:trace>
  <inkml:trace contextRef="#ctx0" brushRef="#br0" timeOffset="28890.0947">18433 5874 362 0,'-2'10'6'0,"1"3"1"15,0 7 2-15,0-3-1 16,1 5 1-16,0 0 0 16,0-2 0-16,1-2 0 0,-1-18-4 15,16-2 0-15,-3-19-5 16,-3-6 2-16,8-7-2 16,-1-1 2-16,2 0-2 15,0 3 3-15,-1 11 1 0,0 11 0 16,-1 10 2-16,-2 19-1 15,-2 13 1-15,1 6 0 16,-2 6-1-16,-5-1-2 16,7-1-6-16,-4-9-17 15,-8-10-54-15,12-8-3 0</inkml:trace>
  <inkml:trace contextRef="#ctx0" brushRef="#br0" timeOffset="29273.8416">18916 5433 479 0,'-4'12'4'0,"4"8"0"0,-1 14 1 16,1 12 0-16,0 5 1 15,5 8 0-15,3 7-4 16,3 4-2-16,7-10 0 0,-1-8 0 15,3-11 0-15,-1-13 0 16,0-8 0-16,-5-11 0 16,-7-9 0-16,0-8 0 0,-7-11 0 15,-11-5 0-15,-4-3 0 16,-4-2 0-16,-5-1 0 16,-1 8 0-16,-1 4 0 15,-3 13 0-15,-3 13 0 16,6 10 0-16,1 11 0 0,0 5 0 15,6 7 0-15,6 0 0 16,3-5 0-16,10-7 0 16,14-10 0-16,3-11 0 15,17-5-17-15,9-6-63 0,-5-9-1 16</inkml:trace>
  <inkml:trace contextRef="#ctx0" brushRef="#br0" timeOffset="29649.304">19347 5666 431 0,'0'0'5'0,"0"0"3"16,-6 0 1-16,6 0 2 16,-14 7 0-16,1 2 1 15,-3 6 1-15,-4 4-2 0,5 1-11 16,-2 2 0-16,5 2 0 16,3-4 0-16,5 0 0 15,4 0 0-15,15-5 0 16,-3-1 0-16,5 1 0 0,-2 1 0 15,0 2 0-15,-6 1 0 16,-8 5 0-16,-1 3 0 16,-12 3 0-16,-8 0 0 15,3 6-12-15,-3-6-67 16,-4-6-3-16</inkml:trace>
  <inkml:trace contextRef="#ctx0" brushRef="#br0" timeOffset="30420.341">17753 6171 258 0,'0'0'10'16,"0"0"4"-16,0 0 4 15,0 0 0-15,0 0 4 0,0 0 1 16,-10-4 2-16,10 4 0 16,-17-3-10-16,4-4-3 15,1-1-5-15,-4-8-5 16,8-6-13-16,-10 3-43 0,7-15-18 16,4-4-5-16</inkml:trace>
  <inkml:trace contextRef="#ctx0" brushRef="#br0" timeOffset="225959.6831">2716 13112 244 0,'0'0'11'0,"0"0"5"16,0 0 3-16,-12-11 4 15,12 11 1-15,-9-12 0 16,9 12 4-16,-11-14-1 16,11 14-9-16,-10-12-3 15,10 12-4-15,0 0-3 0,0 0-2 16,-5 7 0-16,5 15-1 16,0 8-1-16,4 12-2 15,4 15 1-15,-2 12 0 16,7 11 0-16,3 12 0 0,0 0 0 15,6 2 0-15,2-2-1 16,3-7-2-16,5-6 0 16,4-13 0-16,1-11 0 0,3-19 0 15,-1-9 0-15,5-19 0 16,-4-8 0-16,-6-24 0 16,-1-18 0-16,-5-20 0 15,-5-18 0-15,-8-15 0 0,-2-15 0 16,-9 2 0-16,-1 3 0 15,-3 12 0-15,0 13 0 16,0 17 0-16,-2 23 0 16,2 25 0-16,3 27 0 15,6 26 0-15,5 26 0 0,6 15 0 16,3 13 0-16,8 12 0 16,2 5 0-16,3-4 0 15,2-11 0-15,2-13 0 0,-8-26 0 16,6-14-61-16,-6-13-24 15</inkml:trace>
  <inkml:trace contextRef="#ctx0" brushRef="#br0" timeOffset="226558.0298">4694 12994 372 0,'0'0'8'16,"0"0"3"-16,-13-1 1 15,13 1 3-15,-11 19 1 0,8 12 1 16,0 15 0-16,3 17 1 16,3 19-7-16,8 15-3 15,3 10-2-15,1 6-6 16,3 0 0-16,3-11 0 0,2-7-6 16,-3-24-33-16,3-13-42 15,1-15-2-15</inkml:trace>
  <inkml:trace contextRef="#ctx0" brushRef="#br0" timeOffset="227152.4794">4991 13764 344 0,'0'0'4'15,"0"0"2"-15,2 12 0 16,-2-12 2-16,13 10 1 0,-3-9 1 16,8-1 1-16,1-8-1 15,-1-7-3-15,6-7-1 16,-4-5 1-16,0-1 0 16,-6-1 1-16,-7 2 0 0,-6 8 1 15,-2 7 0-15,-6 7 0 16,-5 10-1-16,-2 13-1 15,-1 8-1-15,4 12-3 16,5 1-1-16,5 2 0 0,2-2-3 16,12-4-3-16,5-14-10 15,14-13-43-15,2-5-25 16,3-6-1-16</inkml:trace>
  <inkml:trace contextRef="#ctx0" brushRef="#br0" timeOffset="227521.7716">5517 13500 421 0,'0'0'4'0,"0"0"2"15,-11 0 1-15,11 0 1 16,-16 14-1-16,4-1 1 16,-2 6 0-16,-1-1 0 0,2 3-4 15,4 1-2-15,-1-3-1 16,8 1-2-16,2-3 1 16,3-5 0-16,9 0-1 0,1-3 1 15,2-1-1-15,-1 2 1 16,-4 4 0-16,-2 4 1 15,-8 4 0-15,-6 6 0 16,-8 3-1-16,-8-1-1 16,-1-4-5-16,-1 0-11 0,-2-9-27 15,3-6-35-15,6-10-2 16</inkml:trace>
  <inkml:trace contextRef="#ctx0" brushRef="#br0" timeOffset="227884.0124">5728 13572 422 0,'0'0'3'0,"0"0"3"15,-11 3 1-15,0 2 1 16,2 0 1-16,-4 1 0 16,-2 3 0-16,-1 0 0 15,3 0-4-15,7 6-2 0,4-2-2 16,5 2-1-16,9-1 0 16,9 2-1-16,6-1-1 15,2 0 1-15,3 1 0 16,-1 2 1-16,-4 1 0 15,-9 5 1-15,-8 7 0 0,-9-1 0 16,-6 5 0-16,-11 2-5 16,-11-8-12-16,2-12-54 15,-4 5-9-15</inkml:trace>
  <inkml:trace contextRef="#ctx0" brushRef="#br0" timeOffset="228692.7018">6732 12834 399 0,'0'0'3'16,"-1"10"3"-16,0 5 2 15,-1 5 1-15,1 6 2 0,1 11 0 16,0 11 2-16,0 9 0 16,3 9-3-16,5 4-2 15,4 8-3-15,2 2-2 16,4 0 0-16,1 2-2 0,3 0 0 16,1-7-1-16,-4-7 1 15,0-9-1-15,-1-9 0 16,-3-11 1-16,-1-7 0 15,-7-11-1-15,0-9 0 0,-7-12 1 16,0 0-2-16,0 0 1 16,0-22 0-16,-1-2-1 15,-6-5 1-15,2-5-1 0,-2-2 0 16,3-3 0-16,3 3 0 16,1 5 0-16,9 3 0 15,5 7 0-15,2 6 0 16,5 3 1-16,5 6-1 0,1 5 1 15,0 2 0-15,-1 12 1 16,-5 5 1-16,-4 7-1 16,-6 4 1-16,-6 4 1 15,-6 0 0-15,-13 1-1 16,-5-2-2-16,-3-8 0 0,-6-2 0 16,1-5-4-16,-4-9-15 15,8-11-55-15,6 3-9 16</inkml:trace>
  <inkml:trace contextRef="#ctx0" brushRef="#br0" timeOffset="229394.8158">7320 13486 229 0,'0'0'7'0,"0"0"4"16,0 0 4-16,0 0 1 15,0 0 3-15,0 0 1 16,0 0 3-16,0 0 2 16,-8 14-2-16,8-14-4 0,0 0-3 15,0 10-1-15,0-10-2 16,0 12-3-16,0-12-3 15,0 17-3-15,0-2-2 16,4 6-1-16,0 1-1 0,3 5 0 16,4 0-1-16,0-3 0 15,4 0 1-15,3-7 1 16,1-10 0-16,2-7-1 16,2-11 1-16,-3-11-1 0,3-1 1 15,-2-3-1-15,-1 3 1 16,2 7-1-16,-3 11 1 15,2 13 0-15,-4 16 0 16,5 9 0-16,-3 4 0 0,2 3 0 16,1-3-4-16,0-2-14 15,6-14-60-15,-11-17-3 16</inkml:trace>
  <inkml:trace contextRef="#ctx0" brushRef="#br0" timeOffset="229873.8394">7770 12830 462 0,'0'0'3'0,"0"0"1"16,0 16 2-16,4 4 1 0,-1 16 0 16,2 13 1-16,5 12 0 15,3 11-2-15,-2 11-6 16,4 8 0-16,0-1 0 15,1 1 0-15,-2-11 0 16,5-5-4-16,-3-9-46 0,2-12-33 16,4-11-3-16</inkml:trace>
  <inkml:trace contextRef="#ctx0" brushRef="#br0" timeOffset="230229.9969">8099 12830 425 0,'0'0'5'0,"-4"13"3"0,2 3 0 15,2 14 2-15,0 13 1 16,0 12 0-16,6 13 1 16,0 15 0-16,6 8-3 15,3 1-9-15,4 1 0 0,2-9 0 16,4-2 0-16,-4-18-14 15,9-15-50-15,-4-1-19 16,1-10-2-16</inkml:trace>
  <inkml:trace contextRef="#ctx0" brushRef="#br0" timeOffset="230490.1009">8269 13712 424 0,'0'0'2'0,"0"0"0"0,2-8 1 16,1-3 1-16,3-7 1 15,3-2-1-15,3-11 2 16,1-5-1-16,1-1-2 0,2-1-5 15,1 4-10-15,0-1-24 16,-2 9-38-16,0 9-3 16</inkml:trace>
  <inkml:trace contextRef="#ctx0" brushRef="#br0" timeOffset="230672.8883">8424 13500 454 0,'-1'10'3'0,"1"9"1"16,0 10 0-16,0 7 1 16,0 7 0-16,4 3 0 15,6 4 0-15,0-4-1 16,13-8-10-16,-5-14-21 0,3-9-52 16,8-12-1-16</inkml:trace>
  <inkml:trace contextRef="#ctx0" brushRef="#br0" timeOffset="231138.6755">8615 13493 422 0,'0'0'5'0,"0"0"1"15,-9 12 1-15,6 2-1 16,1 4 1-16,2 7 0 16,4 1 1-16,4 2-1 0,8-3-4 15,2-2-1-15,4-10-1 16,3-11 0-16,-2-9 0 15,-1-10 0-15,0-12 1 16,1 0 0-16,-7 0-1 0,2 4 1 16,-2 7-1-16,0 6 0 15,4 12 0-15,1 6 0 16,3 16-2-16,1 12 1 16,3 9 0-16,-2 6 1 0,-2 9 0 15,-5 6 0-15,-8 6 2 16,-8 6 0-16,-4-2 0 15,-12-4 0-15,-10-3-1 16,-5-8-2-16,-4-9 0 0,-9-18-13 16,7-19-49-16,-6-9-21 15,0-11-1-15</inkml:trace>
  <inkml:trace contextRef="#ctx0" brushRef="#br0" timeOffset="231640.7607">9833 13167 419 0,'0'0'5'16,"0"9"2"-16,2 11 2 15,2 9 1-15,5 14 1 0,0 8 0 16,2 10 1-16,6 11-1 15,0-2-3-15,-1 3-4 16,5-10-2-16,-2-6-5 0,-3-15-7 16,2-6-23-16,-5-14-47 15,-3-8-3-15</inkml:trace>
  <inkml:trace contextRef="#ctx0" brushRef="#br0" timeOffset="231830.4375">9764 13468 442 0,'0'0'3'16,"0"0"-1"-16,-5 8 2 15,5 7 0-15,3 4 0 0,7-2 0 16,5 5 0-16,7-3 0 16,10-4-3-16,6-7-2 15,1-8-10-15,1-25-18 16,2-4-47-16,-2-12-1 0</inkml:trace>
  <inkml:trace contextRef="#ctx0" brushRef="#br0" timeOffset="232101.7218">10097 12749 422 0,'0'0'6'0,"0"22"0"16,0 11 3-16,4 16 2 0,6 18-1 15,2 17 1-15,8 16 0 16,3 8 0-16,3-1-6 15,5-7-1-15,-2-11-3 0,2-14-1 16,-2-22-2-16,2-19 0 16,-6-20-1-16,-3-12 0 15,-3-11 0-15,-1-7 0 0,-3-2 1 16,-2-4 1-16,-1 6 2 16,-2 5 0-16,0 8 1 15,1 9 1-15,2 11-1 16,1 9-1-16,-2-2-7 15,9-5-48-15,1 11-28 0,-4-2 1 16</inkml:trace>
  <inkml:trace contextRef="#ctx0" brushRef="#br0" timeOffset="232840.0676">10959 13551 380 0,'0'0'6'16,"0"0"1"-16,0 0 3 0,-5-11 4 15,5 11 0-15,-11-8 2 16,11 8 1-16,-14-12 0 15,14 12-3-15,-15-7-4 16,15 7-4-16,-17-8-6 0,9 3 0 16,-2 1 0-16,2-1 0 15,8 5 0-15,-15-10 0 16,15 10 0-16,-14-13 0 16,14 13 0-16,-11-10 0 0,11 10 0 15,-12-8 0-15,12 8 0 16,-8-3 0-16,8 3 0 15,-12 0 0-15,12 0 0 16,-11 3 0-16,11-3 0 16,-10 8 0-16,10-8 0 0,-10 6 0 15,10-6 0-15,-13 8 0 16,13-8 0-16,-15 14 0 16,15-14 0-16,-17 17 0 0,7-6 0 15,0 4 0-15,1 0 0 16,2 7 0-16,3 1 0 15,4 3 0-15,0-1 0 16,11-3 0-16,5-1 0 0,5-8 0 16,3-5 0-16,6-8 0 15,-2-8 0-15,0-6 0 16,-5-6 0-16,-6 2 0 16,-2 3 0-16,-3 2 0 0,-12 13-3 15,17 0-3-15,-13 8-6 16,7 11-31-16,0 0-39 15,0 1 0-15</inkml:trace>
  <inkml:trace contextRef="#ctx0" brushRef="#br0" timeOffset="233145.7423">11049 13503 453 0,'0'0'1'0,"-3"10"1"16,3 4 0-16,4 3 1 16,4 7 0-16,3 5 0 15,3 3 1-15,1 0-1 0,5 0 0 16,-5-7-2-16,3-5 0 16,-4-11-2-16,1-9 0 15,-6-6-1-15,0-14-1 0,-1-5 1 16,-2-3-1-16,2 1 2 15,2 1 1-15,-3 11 1 16,2 7 0-16,3 9 2 16,1 15-1-16,2 10 1 0,3 8-8 15,-7 9-60-15,9-8-12 16</inkml:trace>
  <inkml:trace contextRef="#ctx0" brushRef="#br0" timeOffset="233765.8022">11854 12824 401 0,'0'0'5'16,"0"0"4"-16,11 1 3 16,5 1 2-16,11-2 1 15,7 0 1-15,17-4 1 16,11-3 0-16,13-8-12 0,13-8-5 15,9-2 0-15,3-6 0 16,4 2 0-16,1-3 0 16,-1 8 0-16,-8 8-46 15,-5 2-38-15,-6 11 0 0</inkml:trace>
  <inkml:trace contextRef="#ctx0" brushRef="#br0" timeOffset="234676.0415">12508 12748 251 0,'0'0'8'0,"0"0"7"16,0 0 7-16,0 0 0 15,0 0 4-15,0 0 2 0,0 0 2 16,0 0 1-16,0 25-7 15,6 6-5-15,2 9-5 16,3 13-3-16,0 11-1 16,2 9-10-16,-1 9 0 15,-2 0 0-15,2-4 0 0,-5-6 0 16,0-9 0-16,8-9-12 16,-8-14-70-16,3-13-2 15</inkml:trace>
  <inkml:trace contextRef="#ctx0" brushRef="#br0" timeOffset="284706.1111">2259 7943 341 0,'0'0'4'0,"0"0"1"0,0 0 1 15,-6-8 3-15,5-2 0 16,-1-1 2-16,0-3-2 16,2-5 1-16,0-2-4 15,2-3-1-15,5-1-2 16,3 2-1-16,5-4-1 0,1 2-1 16,6 2 0-16,1 4 0 15,3 2 1-15,5 4 0 16,-3 6 0-16,5 4 1 15,0 3 0-15,-3 10 1 0,2 5 0 16,-6 6 1-16,4 6-1 16,-4 7 0-16,-3 2 1 15,-6 11-2-15,-1 11 2 16,-9 4-1-16,-2 9 1 0,-5 1 0 16,-6 6 0-16,-9-1-1 15,-4-1 1-15,-6-9 0 16,-3-11-2-16,1-14 0 0,-2-14-3 15,2-19 0-15,3-16 0 16,5-18-1-16,2-8-1 16,9-6 0-16,7 0 0 15,3 0 1-15,12 13 1 16,6 5 2-16,4 13 0 0,3 8 0 16,5 4 2-16,0 4-1 15,-2 5-1-15,3-1-11 16,-4 6-56-16,-1-15-11 15</inkml:trace>
  <inkml:trace contextRef="#ctx0" brushRef="#br0" timeOffset="285018.4497">3018 7868 422 0,'0'0'4'0,"0"0"1"15,-6-15 0-15,5-5 0 0,0-7 1 16,1-10-1-16,5-8 0 16,7-4-6-16,-1-4-36 15,13-2-38-15,5 10-1 16</inkml:trace>
  <inkml:trace contextRef="#ctx0" brushRef="#br0" timeOffset="285741.8458">3594 7871 338 0,'0'0'5'16,"-6"22"5"-16,1 5 2 16,1 10 2-16,1 9 2 0,3 3-1 15,3 6 1-15,7-2 0 16,6-10-4-16,10-11-5 15,8-20-1-15,2-14-3 16,1-22 0-16,1-12-1 0,-4-17 0 16,-5-6 0-16,-9-7-1 15,-8-6 1-15,-9 2-1 16,-4 9 2-16,-17 9 1 16,-5 13-1-16,-2 17 0 0,-8 17 1 15,2 10-1-15,-1 19 0 16,4 10-1-16,5 7-3 15,6-3-3-15,11-1-6 16,5-13-24-16,10-6-46 0,14-11-2 16</inkml:trace>
  <inkml:trace contextRef="#ctx0" brushRef="#br0" timeOffset="286089.8309">4080 7577 394 0,'0'0'6'0,"-4"18"3"15,-2 6 2-15,-1 11 1 16,0 17 1-16,0 6 1 16,2 17 0-16,2 6 1 15,3 5-7-15,0-10-4 0,8 2-8 16,2-24-18-16,-9-6-55 15,22-14-5-15</inkml:trace>
  <inkml:trace contextRef="#ctx0" brushRef="#br0" timeOffset="286389.8195">4251 7611 298 0,'0'0'12'0,"0"0"5"16,0 0 2-16,0 0 1 15,1 17 3-15,3 3-1 0,-1 11 1 16,-1 13 0-16,1 8-11 15,0 9-4-15,4 8-2 16,0 0-2-16,1 3-3 16,2-8-6-16,4-9-15 15,-7-12-54-15,7-13-6 0</inkml:trace>
  <inkml:trace contextRef="#ctx0" brushRef="#br0" timeOffset="286649.9138">4110 7997 431 0,'0'0'1'15,"0"0"1"-15,0 0-1 16,0 0 2-16,8-2-1 16,8-1 0-16,6 0-1 15,2-4-11-15,11-1-61 0,10-2-2 16</inkml:trace>
  <inkml:trace contextRef="#ctx0" brushRef="#br0" timeOffset="287600.0173">5345 7877 299 0,'0'0'6'16,"0"0"1"-16,0 0 4 15,0 0 1-15,0 0 1 16,0 0 2-16,-7 10 3 0,7-1 1 16,0 6-5-16,0 5-2 15,1 6-2-15,3 8-1 16,3 4-2-16,-3 3-2 0,2 1-1 15,2-5-1-15,0-1-1 16,-2-10-1-16,-1-9-1 16,-5-17 1-16,12 0 0 15,-3-14-1-15,-2-15 0 0,3-12 0 16,2-4-1-16,0-3 1 16,3 3 0-16,-1 4-1 15,5 11 1-15,-3 14-1 16,3 13 2-16,-2 12-1 15,3 12 1-15,-3 4 0 0,2 2 1 16,-2-4-1-16,3-5 0 16,-2-11 0-16,-2-7 0 15,3-11-1-15,-2-6 0 0,-1-1 0 16,0 4 0-16,0 7 1 16,0 7 0-16,-2 12 1 15,0 12-1-15,-1 7 2 16,-1 5-1-16,1 0-3 0,4-1-9 15,-1 8-55-15,5-28-12 16</inkml:trace>
  <inkml:trace contextRef="#ctx0" brushRef="#br0" timeOffset="288253.5154">6198 7992 412 0,'0'0'5'16,"0"0"1"-16,0 0 2 16,0 0 1-16,0 0 0 0,0-6 2 15,0 6 1-15,0-15 0 16,0 15-4-16,-6-18-1 15,1 8-1-15,0-1 0 16,-2 2-6-16,7 9 0 0,-13-12 0 16,13 12 0-16,-12-9 0 15,12 9 0-15,-11-10 0 16,11 10 0-16,0 0 0 0,-11-11 0 16,11 11 0-16,0 0 0 15,-13-7 0-15,13 7 0 16,-8-3 0-16,8 3 0 15,0 0 0-15,-10 0 0 0,10 0 0 16,0 0 0-16,-11 1 0 16,11-1 0-16,0 0 0 15,-9 5 0-15,9-5 0 0,0 0 0 16,-12 8 0-16,12-8 0 16,0 0 0-16,-14 5 0 15,14-5 0-15,-9 9 0 16,9-9 0-16,-10 15-2 15,5-4 0-15,-2 2 1 16,3 6 0-16,2 1 1 0,-1 1-1 16,3 2 1-16,3 0-1 15,3-3 1-15,4-6-1 16,3-2 1-16,3-6 0 0,2-3 0 16,2 0-1-16,2 2 1 15,1 0 1-15,2 12-1 16,4 5 1-16,-2 4-1 15,1 3 1-15,-2 1-2 0,-2-4-2 16,-3-12-4-16,-1-9-19 16,2-15-51-16,-12-22-5 15</inkml:trace>
  <inkml:trace contextRef="#ctx0" brushRef="#br0" timeOffset="288470.464">6391 7432 455 0,'0'0'3'15,"-1"15"2"-15,1 10 1 16,0 13 0-16,4 11 1 16,4 14 0-16,2 6 0 0,0 9 1 15,7 3-4-15,-2-6-5 16,7-6-9-16,-6-14-30 15,1-14-39-15,0-9-2 16</inkml:trace>
  <inkml:trace contextRef="#ctx0" brushRef="#br0" timeOffset="288763.8318">6532 8171 400 0,'0'0'3'0,"0"-8"0"0,5-10 0 15,0-8 0-15,7-8 1 16,1-2 0-16,1-7 0 16,2 1 0-16,-3 3 2 0,0 4 2 15,-6 15 0-15,-7 20 1 16,11 0 1-16,-11 19 0 15,0 12 0-15,-1 3 0 16,1 6-4-16,0 1-4 0,4-3-5 16,4-11-9-16,8-17-61 15,2 2-8-15</inkml:trace>
  <inkml:trace contextRef="#ctx0" brushRef="#br0" timeOffset="288938.9279">6746 8003 424 0,'0'0'4'16,"0"15"0"-16,0-1 2 0,0 3-1 15,7 1 0-15,4 0 1 16,2 0-2-16,8 0-4 16,0-10-11-16,6-6-31 15,0-2-33-15,-3-7-2 0</inkml:trace>
  <inkml:trace contextRef="#ctx0" brushRef="#br0" timeOffset="289896.0079">6850 8040 332 0,'0'0'4'0,"0"0"1"15,0 0 1-15,-1 9 1 0,1-9 1 16,0 0 3-16,8 3 0 15,6-3-1-15,2-8-3 16,5-4-1-16,3-5-1 16,-4-1-1-16,2-5-2 15,-6-1 1-15,-4 2-1 0,-9-4 2 16,-3 10 2-16,-5-2 1 16,-9 8 1-16,-5 8 0 15,-3 2 1-15,0 15-1 0,2 13 1 16,0 8-3-16,7 6-1 15,3 2-1-15,8 5-1 16,3-4-1-16,14-3 0 16,8-6-2-16,6-15-4 0,9-9-14 15,1-12-58-15,4-5-4 16</inkml:trace>
  <inkml:trace contextRef="#ctx0" brushRef="#br0" timeOffset="290280.0876">7296 7865 332 0,'0'0'6'0,"0"0"3"0,0-12 4 15,0 12 4-15,0-12 3 16,0 12 0-16,-6-11 2 16,-3 11 0-16,-5 0-5 15,1 11-3-15,-6 1-4 0,5 7-3 16,-4 1-5-16,8 2-2 16,5-1 0-16,5 1 0 15,9-5 0-15,8 1 0 16,5 0 0-16,2-1 0 0,3 3 0 15,-5-1 0-15,-9 5 0 16,-5 4 0-16,-8 5 0 16,-10 1 0-16,-8 2 0 15,-4 0 0-15,-5-16-17 0,1-4-63 16,7-8-1-16</inkml:trace>
  <inkml:trace contextRef="#ctx0" brushRef="#br0" timeOffset="291092.819">8338 7656 428 0,'0'0'3'0,"0"14"1"15,0 10 2-15,0 9 1 16,4 9 2-16,3 16 0 0,2 4 1 15,6 6 0-15,-4 4-2 16,3-6-1-16,1-10-2 16,-2-8 0-16,-1-15-5 15,-5-8 0-15,-4-17 0 16,-3-8 0-16,-1-15 0 0,-4-15 0 16,-5-16 0-16,-2-10-3 15,1-13-2-15,0-6 1 16,2-4 0-16,2-1 1 0,7 4 0 15,0 9 1-15,8 9 0 16,10 9 1-16,-2 9 0 16,8 10 1-16,3 10-1 15,4 6 1-15,-1 13 0 0,-3 2 2 16,0 16 0-16,-8 6 2 16,-3 8 0-16,-10 7 1 15,-6 3 0-15,-1 4 0 16,-11-1-3-16,-3-2-2 0,-4-3 0 15,0-5 0-15,1-5 0 16,4-2 0-16,5-2 0 16,7-5 0-16,2 4 0 15,10 1 0-15,8-1 0 16,9 2 0-16,3 1 0 0,6-3 0 16,1 3 0-16,0-2 0 15,-2-1 0-15,-3 2 0 16,-9-4 0-16,4 5-22 0,-5-4-57 15,-3 2-3-15</inkml:trace>
  <inkml:trace contextRef="#ctx0" brushRef="#br0" timeOffset="291670.2024">9115 8250 442 0,'0'0'4'16,"0"0"0"-16,0 0 0 15,-5-17 1-15,0-5 0 16,-1-15 0-16,-5-11 0 15,2-12 0-15,0-11-3 0,-1-8-1 16,2 4 0-16,2 7-1 16,2 13 1-16,2 9 0 15,3 26 1-15,8 21 0 16,5 28-1-16,4 14 1 0,8 13-1 16,0 4 1-16,4 1-1 15,2 2 1-15,-3-10-1 16,-1-13 0-16,-5-16 1 0,-6-13 0 15,-7-11 0-15,-4-18-1 16,-6-15 1-16,0-17 0 16,-3-14-2-16,-2-14 0 15,3-8 0-15,2 1 0 16,4 8-6-16,4 6-9 0,10 15-62 16,3 22-4-16</inkml:trace>
  <inkml:trace contextRef="#ctx0" brushRef="#br0" timeOffset="292276.1706">9557 7649 341 0,'0'0'5'0,"0"0"3"16,-3 5 3-16,2 5 3 16,-2 12 2-16,3 3 0 0,3 16 2 15,1 4 1-15,6 8-4 16,-2 5-3-16,7 2-2 15,-5-6-2-15,1-6-2 16,0-11-2-16,-5-15-1 0,-6-22-1 16,0 0-1-16,6-27 1 15,-5-20-4-15,3-14 1 16,-1-14 0-16,2-8 1 16,6 1-2-16,1 3 1 0,4 11 0 15,1 14 1-15,6 15 0 16,0 20 1-16,5 25-1 15,1 25 1-15,-1 19 1 0,1 11 0 16,2 14 0-16,-7 7-2 16,1 7-2-16,-6-6-7 15,-3-1-18-15,5-10-51 16,-14-11-4-16</inkml:trace>
  <inkml:trace contextRef="#ctx0" brushRef="#br0" timeOffset="292491.7606">9681 7863 449 0,'0'0'1'16,"0"0"0"-16,0 0 1 15,10-2 1-15,6 1-1 0,4-2 1 16,11-1 0-16,10 1 1 15,8-3-3-15,11 3-6 16,6-8-25-16,9 5-47 0,2 6 1 16</inkml:trace>
  <inkml:trace contextRef="#ctx0" brushRef="#br0" timeOffset="293013.9555">11067 8015 338 0,'0'0'4'0,"0"0"3"15,6 0 2-15,-6 0 2 16,18-5 1-16,-8-5 1 16,3-4 1-16,-1-2 0 0,-4-8-2 15,-1 0-2-15,-5-5-1 16,-2 1-1-16,-8 2 2 16,-2 4-1-16,-8 5-1 15,0 10 0-15,-3 7-2 0,0 13 0 16,2 14-3-16,3 12-3 15,6 5 0-15,8 5 0 16,4-4 0-16,13 0 0 0,11-10 0 16,10-10-15-16,1-8-63 15,12-17-4-15</inkml:trace>
  <inkml:trace contextRef="#ctx0" brushRef="#br0" timeOffset="293577.9816">11523 7829 439 0,'0'0'4'16,"0"0"2"-16,-7 0 1 15,7 0 1-15,0 0 1 0,-13-1 1 16,13 1 0-16,-9-3 1 16,9 3-4-16,0 0-7 15,-14-10 0-15,14 10 0 16,-11-11 0-16,11 11 0 0,-14-9 0 15,14 9 0-15,-16-12 0 16,16 12 0-16,-16-11 0 16,16 11 0-16,-9-15 0 15,9 15 0-15,-7-7 0 0,7 7 0 16,0 0 0-16,0 0 0 16,-11-8 0-16,11 8 0 15,0 0 0-15,0 0 0 0,0 0 0 16,0 0 0-16,-8 5 0 15,8-5 0-15,0 0 0 16,-6 14 0-16,6-14 0 16,-8 8 0-16,8-8 0 0,-12 19 0 15,9-11 0-15,-4 3 0 16,2 7 0-16,-2-2 0 16,4 8 0-16,3 6 0 15,0 0 0-15,3-5 0 16,9 2 0-16,1-4 0 0,7-8 0 15,1-9 0-15,2-6 0 16,-2-14 0-16,4-4 0 16,-4-6 0-16,-5-1 0 0,0 5 0 15,-5 7 0-15,1 11 0 16,-2 11 0-16,-5 10 0 16,6 12 0-16,0-1 0 15,5 5-12-15,2-3-22 0,-1-5-45 16,6-11-4-16</inkml:trace>
  <inkml:trace contextRef="#ctx0" brushRef="#br0" timeOffset="293897.8364">11884 7706 428 0,'0'0'7'0,"0"0"2"0,-14 0 0 15,14 0 2-15,-19 21-1 16,7-3 2-16,-1 3-1 16,2 3 0-16,5 7-8 15,-1-2-3-15,7-1 0 16,8 1 0-16,4-3 0 0,7-6 0 16,5 1 0-16,3-4 0 15,-1-1 0-15,2 1 0 16,-5-1 0-16,-3-2 0 0,-8 5 0 15,-7 0 0-15,-5 1 0 16,-11 1 0-16,-11 0 0 16,-5-1 0-16,-1-9 0 15,-5-9 0-15,13-2-78 0,-6-5-5 16</inkml:trace>
  <inkml:trace contextRef="#ctx0" brushRef="#br0" timeOffset="294400.7044">12305 8112 454 0,'0'0'4'16,"0"0"-1"-16,-10 0 0 16,10 0 0-16,-4-10 0 15,2-4-3-15,2-7-2 16,0-6-5-16,7-6-6 0,-2-6-1 16,-5-7 0-16,0 1 4 15,-8 4 4-15,-2 9 5 16,-7 9 6-16,0 6 5 15,-4 7 3-15,3 8 2 0,1 2-1 16,5 2-3-16,12-2-6 16,0 0-5-16,0 0-9 15,14-7-15-15,-2 2-54 16,9 2 0-16</inkml:trace>
  <inkml:trace contextRef="#ctx0" brushRef="#br0" timeOffset="294686.0958">12441 7899 341 0,'0'0'3'16,"0"0"3"-16,5 12 1 15,-5-12 1-15,16 12 1 16,-4-4 2-16,3-4-1 16,3-4 0-16,4 0-2 0,-5-10-3 15,4-4 0-15,-6-2 1 16,-5-8 1-16,-6 0 0 15,-4 1 2-15,-6 1 0 0,-9 5 1 16,-2 7 0-16,-4 4-1 16,1 9-2-16,-2 15-1 15,5 9-2-15,4 9-2 16,6 4 0-16,7 2-2 0,8-5-8 16,15-2-10-16,3-5-60 15,11-13-3-15</inkml:trace>
  <inkml:trace contextRef="#ctx0" brushRef="#br0" timeOffset="294944.3813">12903 8110 417 0,'0'0'4'0,"0"0"2"15,-7-7 0-15,7 7 1 16,-15-18 1-16,5 2 0 15,-1-6 0-15,-2-7 0 16,2 0-3-16,4-3-1 16,1 0-1-16,3 0 0 0,3 4-1 15,5-1 1-15,6 7-1 16,7 1 0-16,6 6 0 16,4-2-3-16,11 3-7 0,-2-6-30 15,13 8-40-15,1-3-3 16</inkml:trace>
  <inkml:trace contextRef="#ctx0" brushRef="#br0" timeOffset="295404.8843">14066 7579 420 0,'0'0'6'15,"0"0"1"-15,-7 7 3 0,6 11 0 16,-2 9 1-16,3 14 0 15,0 7 2-15,3 5 0 16,4 7-6-16,4 2-4 0,2-4-3 16,-1-11 0-16,6-5-6 15,-4-14-34-15,4-10-40 16,-4-4-4-16</inkml:trace>
  <inkml:trace contextRef="#ctx0" brushRef="#br0" timeOffset="295924.8314">13857 7778 370 0,'0'0'7'15,"0"0"2"-15,0 0 1 16,0 0 2-16,8 0 0 16,5 0 0-16,7 0 0 0,6-3 1 15,5-3-7-15,6 1-2 16,4-5-9-16,4 3-16 16,10-4-55-16,-9 4 0 15</inkml:trace>
  <inkml:trace contextRef="#ctx0" brushRef="#br0" timeOffset="296398.0596">14426 7698 401 0,'0'0'4'15,"-5"17"1"-15,2 4 3 16,-1 4 2-16,0 7 0 16,2 4 2-16,2 0-1 15,2 1 0-15,10-11-2 0,4-9-3 16,5-15-2-16,5-9-2 16,1-13-2-16,0-11 0 15,-4-5 0-15,-7-6 0 16,-8 3 0-16,-8-2 1 15,-13 10 0-15,-9 6 1 0,-6 11 1 16,-5 10-1-16,-5 8 0 16,5 14-4-16,2 0-9 15,14 3-37-15,11 6-32 0,6-6-1 16</inkml:trace>
  <inkml:trace contextRef="#ctx0" brushRef="#br0" timeOffset="297009.7016">15519 7181 395 0,'0'0'4'15,"0"0"2"-15,-3 17 2 16,2 1 1-16,1 9 1 0,0 15 1 16,0 9 1-16,0 16 1 15,4 11-2-15,3 2-3 16,1 4 0-16,3-4-2 0,-1-5-1 15,3-10 0-15,-4-14-5 16,3-10 0-16,-2-12 0 16,-2-15 0-16,4-8-4 15,-5-12 1-15,2-15 0 0,1-12-1 16,1-8 0-16,4-6 2 16,-1 0 0-16,-1 2 1 15,4 6 0-15,0 9 2 16,1 15 0-16,4 15 0 15,-4 12 2-15,-1 15-1 0,0 6 0 16,-2 6 0-16,-2 0-4 16,1 3-13-16,-2 9-57 15,2-24-7-15</inkml:trace>
  <inkml:trace contextRef="#ctx0" brushRef="#br0" timeOffset="297414.7986">16054 7657 442 0,'0'0'4'0,"-5"10"1"0,-1 5 2 15,1 6 1-15,2 5 0 16,0 9 0-16,3 0 1 15,0 2-1-15,4-5-4 0,9-4-1 16,3-10-1-16,3-12-2 16,1-7 0-16,5-14-1 15,-1-7-1-15,0-2 1 16,-5-2-1-16,1 1 0 0,-2 8 1 16,-1 9 0-16,-1 8 0 15,-1 8 1-15,2 16 1 16,-1 3 1-16,-1 11-1 15,-1 8 1-15,-1 3 2 0,-9 4 0 16,-4 2-4-16,-3 2 0 16,-13 0 0-16,-11-4 0 15,-6-4 0-15,-7-10 0 16,4-9 0-16,-5-2-65 0,3-25-18 16</inkml:trace>
  <inkml:trace contextRef="#ctx0" brushRef="#br0" timeOffset="298040.497">16652 7024 378 0,'0'0'7'16,"0"0"2"-16,0 0 1 0,0 12 2 15,0 12 1-15,1 15 1 16,5 20 1-16,0 11 1 15,0 15-7-15,7 10-1 16,2 8 0-16,1-3-3 0,-2-8-1 16,0-9-1-16,-4-22-3 15,1-11 0-15,-3-15 0 16,-2-18 0-16,-6-17 0 0,-6 0 0 16,-7-17 0-16,-8-8 0 15,1-4-3-15,-4-2 2 16,-3 2 0-16,-5 7 2 15,4 11 0-15,2 8 0 0,4 7 1 16,5 14-2-16,5 6 0 16,8 5 0-16,5-5 0 15,15-1 0-15,9-11-11 16,17 0-24-16,9-12-44 16,6-6-4-16</inkml:trace>
  <inkml:trace contextRef="#ctx0" brushRef="#br0" timeOffset="299046.7378">17180 7923 420 0,'0'0'5'0,"0"0"1"15,0 0 1-15,0 0-2 0,0 0 1 16,-15-9 1-16,12-9-1 16,-5-7 0-16,1-5-3 15,-1 0-2-15,3-3-1 16,2 0 1-16,3 6 0 16,0 3-1-16,12 7 1 0,4 7 0 15,6 1 0-15,6 5-1 16,2 4 0-16,2 0 0 15,0 0 1-15,-2 0 0 16,-7 7 0-16,-1 4 0 0,-6 6 1 16,-7 5 1-16,-2 6 0 15,-3-1 0-15,2 3 0 16,0-2 0-16,5-5 0 16,4-9-1-16,1-7 0 0,3-10-1 15,0-9 0-15,-1-9 0 16,-4-5 0-16,-10-2 1 15,-2-3-2-15,-6 5 0 0,-9 2 0 16,-7 8 0-16,-3 10 0 16,-5 6 0-16,2 7 0 15,3 8 0-15,5 3 0 0,10 3-3 16,6-10-22 0,-6-2-55-16,20-8-2 0</inkml:trace>
  <inkml:trace contextRef="#ctx0" brushRef="#br0" timeOffset="299242.219">17652 7045 463 0,'0'0'5'16,"0"14"2"-16,-1 11 1 16,-3 11 1-16,3 21 1 15,0 9-1-15,1 12-9 0,0 12 0 16,7 1 0-16,1-4 0 15,10-6 0-15,1-6 0 16,4-23 0-16,9-22-66 0,-2 3-18 16</inkml:trace>
  <inkml:trace contextRef="#ctx0" brushRef="#br0" timeOffset="299750.7044">18023 7700 395 0,'0'0'6'0,"-3"18"0"15,1 0 2-15,2 3 1 16,0 3-1-16,1-2 2 16,3 3-1-16,4-6 1 15,2-6-4-15,4-13-3 16,1-10 0-16,-1-15-1 0,-2-7 0 15,4-4-1-15,-5 2 0 16,4 5 1-16,-2 10-1 16,3 11 1-16,-1 11 0 0,5 18 0 15,-1 15 2-15,1 12 0 16,-1 6 1-16,-1 3 1 16,-2 3-2-16,-7 4-4 0,-9-8 0 15,-4-1 0-15,-15-6 0 16,-7-5 0-16,-9-8 0 15,-8-7 0-15,3-12 0 16,-7-15 0-16,11-4-14 16,11-18-67-16,-2-10-4 0</inkml:trace>
  <inkml:trace contextRef="#ctx0" brushRef="#br0" timeOffset="300258.4686">18426 7586 384 0,'0'0'3'0,"0"0"0"16,0 0-1-16,0 0 2 15,7-4 1-15,9-2 0 0,2-3 1 16,12-2 2-16,4 2-1 15,4 1 1-15,2-2 2 16,-1 6 0-16,-4 4 0 16,-6 2 1-16,-6 10 0 15,-12 8-1-15,-10 7-1 0,-5 12-4 16,-11 3-5-16,-4 4 0 16,-4 5 0-16,-2-1 0 15,2 1 0-15,7-5 0 16,13-7 0-16,3-6 0 0,14-6 0 15,9-12 0-15,12-4 0 16,5-11 0-16,6-7-8 16,-7-4-44-16,6-13-30 15,-4-3-2-15</inkml:trace>
  <inkml:trace contextRef="#ctx0" brushRef="#br0" timeOffset="300684.1507">18715 7754 397 0,'0'0'1'15,"0"0"0"-15,0 0 1 0,5 7 1 16,3-4-1-16,4-3 1 16,4 0 0-16,7 0 1 15,4-3-3-15,-2-5-4 16,5-3-3-16,0-2-1 0,2 2-1 15,-5-1 0-15,-4 1 0 16,-2 5 5-16,-8-2 4 16,0 6 4-16,-13 2 5 15,19 2 0-15,-19-2 2 16,9 5 1-16,2-5-2 0,-2 0-3 16,6-5-2-16,-2-9-1 15,0-1 0-15,-5-4-1 16,-1-3-1-16,-7 3 0 0,-2 1 1 15,-9 9 1-15,-6 0 0 16,-4 9 0-16,-4 17-1 16,5 7 0-16,0 10 0 15,8 7 0-15,10 5-2 0,4 0-1 16,15-6-4-16,14-3-1 16,15-6-10-16,12-4-58 15,18-19-8-15</inkml:trace>
  <inkml:trace contextRef="#ctx0" brushRef="#br0" timeOffset="301141.9833">20539 6815 446 0,'-12'5'6'15,"-9"0"2"-15,-5 7 0 16,-13 12 2-16,-10 7 1 0,-6 16 1 16,-11 13-2-16,-8 25-10 15,6 16 0-15,8 17 0 16,9 11 0-16,13 6 0 15,20 6 0-15,13-8 0 0,18-3 0 16,29-23 0-16,18-15 0 16,12-26 0-16,23-19-8 15,4-23-76-15,-2-20-2 16</inkml:trace>
  <inkml:trace contextRef="#ctx0" brushRef="#br0" timeOffset="301602.1996">20484 7216 472 0,'-2'11'4'0,"-3"11"2"16,3 11-1-16,0 16 2 16,2 10 0-16,0 14 0 15,4 12-4-15,2 3-3 16,-1-4 0-16,7-11 0 16,-3-10 0-16,0-15 0 0,-1-14 0 15,0-20 0-15,-8-14 0 16,19-14 0-16,-7-10 0 15,3-11 0-15,3 0 0 16,3-2 0-16,1 5 0 0,3 7 0 16,2 7 0-16,3 13 0 15,-1 5 0-15,-4 9 0 16,0 12 0-16,-10 3 0 16,-5 3 0-16,-10 6 0 0,-8-2 0 15,-15-1 0-15,-2-4 0 16,-4-8 0-16,-6-10 0 15,11-8-40-15,2-5-41 16,10-9-3-16</inkml:trace>
  <inkml:trace contextRef="#ctx0" brushRef="#br0" timeOffset="302242.3632">21034 7764 365 0,'0'0'5'0,"0"0"2"16,0 0 2-16,-2 18 1 16,1-4 0-16,1 4 1 0,1 4 2 15,4 0-1-15,3 1-2 16,1-4-3-16,0-3-1 15,-2-4 0-15,-7-12-2 16,14 0 0-16,-14-9 0 0,-2-8-2 16,-5-6 0-16,-2 0 0 15,3-4-1-15,0-2 0 16,5 4-1-16,1 2 0 16,7 0 0-16,11 9 1 0,3 5-1 15,12-2 0-15,3 5 1 16,6 3-1-16,2 3 1 15,0 0-1-15,-2 0 0 16,-5-3 1-16,-5 1 0 0,-7-5 1 16,-7-3-1-16,-10-1 1 15,-5 1 1-15,-3-5 0 16,-5 6 1-16,-8 1-4 16,1 8 0-16,-1 5 0 0,-1 15 0 15,4 8 0-15,1 8 0 16,7 3 0-16,2 4 0 15,13 0 0-15,9-7 0 16,12-4-23-16,17-17-56 0,-4-9-3 16</inkml:trace>
  <inkml:trace contextRef="#ctx0" brushRef="#br0" timeOffset="302744.06">21916 7643 417 0,'0'0'7'16,"0"0"1"-16,0 0 2 16,0 0 1-16,-12 0 2 0,12 0 0 15,0 0 1-15,-11 0 1 16,11 0-12-16,0 0-3 16,-11-6 0-16,11 6 0 0,-11-4 0 15,11 4 0-15,-5-10 0 16,5 10 0-16,-12-7 0 15,12 7 0-15,-12-9 0 16,12 9 0-16,-8-7 0 16,8 7 0-16,-10-3 0 0,10 3 0 15,-10-2 0-15,10 2 0 16,-8 0 0-16,8 0 0 16,-14 2 0-16,14-2 0 15,-11 6 0-15,3-3 0 16,8-3 0-16,-20 8 0 0,11-3 0 15,-2 1 0-15,1 2 0 16,-1 4 0-16,-2 0 0 16,8 6 0-16,0-2 0 0,5 4 0 15,0-2 0-15,6-1 0 16,7-2 0-16,0-7 0 16,6 1 0-16,-3-6 0 0,4-1 0 15,-6-2 0-15,-1 2 0 16,-2 1 0-16,-1 2 0 15,2 6 0-15,-5-1 0 16,7 1-9-16,-3 8-57 16,6-10-15-16</inkml:trace>
  <inkml:trace contextRef="#ctx0" brushRef="#br0" timeOffset="303097.9737">22194 7059 407 0,'0'0'9'0,"-14"19"1"0,7 10 2 16,-1 13 2-16,2 16-1 16,6 14 1-16,0 9 0 15,1 15 0-15,15-2-10 16,-1-4-4-16,8-6 0 0,-1-18-14 15,9-29-54-15,-6 1-14 16</inkml:trace>
  <inkml:trace contextRef="#ctx0" brushRef="#br0" timeOffset="303391.2918">22377 7700 421 0,'0'0'1'16,"0"0"-1"-16,6-11 1 15,3 0-1-15,2-6-3 0,4-1-2 16,0-7-1-16,1 2-1 16,-1 2 1-16,-4 3-1 15,-11 18 2-15,10-6 5 16,-10 17 7-16,-5 14 4 0,-3 12 3 15,0 4 1-15,3 3 0 16,0 4-1-16,4-7-2 16,10-5-9-16,1-11-14 15,3-11-63-15,13-7-4 0</inkml:trace>
  <inkml:trace contextRef="#ctx0" brushRef="#br0" timeOffset="304094.3044">20884 8716 424 0,'0'0'7'0,"-8"-3"2"16,-5 2 1-16,-3-1 1 15,-4 2 0-15,-6 0 1 16,-4 3 0-16,-5 6 0 0,3 8-9 16,1 3-3-16,5 6 0 15,8 4 0-15,10 2 0 16,8 2 0-16,15-1 0 15,11 0 0-15,10-6 0 0,8-3 0 16,0-3 0-16,1 0 0 16,-11 0 0-16,-3 0 0 15,-12 4 0-15,-15 1 0 16,-9 7 0-16,-17-3 0 0,-9 2 0 16,-5-6 0-16,-3-2 0 15,-2-15 0-15,6-9 0 16,7-11-13-16,12-16-19 0,16-13-47 15,0-9-3-15</inkml:trace>
  <inkml:trace contextRef="#ctx0" brushRef="#br0" timeOffset="304282.5971">21148 8563 487 0,'0'0'4'16,"-3"30"0"-16,-3 2 2 15,2 13 0-15,-1 9-2 0,-1 8-4 16,2 10 0-16,4 3 0 16,0-3 0-16,11-12 0 15,6-7 0-15,0-14-32 16,2-8-50-16,3-13-2 0</inkml:trace>
  <inkml:trace contextRef="#ctx0" brushRef="#br0" timeOffset="304464.5563">21000 8992 420 0,'0'0'6'0,"-8"-2"1"15,8 2-1-15,-11-1 2 16,11 1-1-16,0 0 0 16,13-11 1-16,6 2-1 0,12 3-6 15,8-6-5-15,13 2-7 16,-1-4-33-16,17 1-31 15,1 2-1-15</inkml:trace>
  <inkml:trace contextRef="#ctx0" brushRef="#br0" timeOffset="304806.1611">21497 9196 418 0,'0'0'3'0,"0"0"-1"15,0 0 2-15,0 0-1 16,-7-14 0-16,-1-4 2 15,-2-6 0-15,1-6 1 16,-4-5-1-16,2-1-1 0,5 0 0 16,2 2 0-16,4 6 0 15,4 6-1-15,9 9-2 16,11 6-5-16,3 4-7 16,10 3-15-16,5 7-48 15,-3-2-1-15</inkml:trace>
  <inkml:trace contextRef="#ctx0" brushRef="#br0" timeOffset="305251.8288">21821 8949 395 0,'0'0'3'0,"0"0"4"16,0 0 3-16,0 0 1 15,12-5 2-15,-12 5 2 0,5-9 1 16,-1 1 1-16,-4 8-2 16,0-16-6-16,0 4-9 15,0 3 0-15,-1-2 0 0,-3 1 0 16,0-2 0-16,0 2 0 15,-2 0 0-15,1 1 0 16,1 0 0-16,4 9 0 16,-8-13 0-16,8 13 0 0,0 0 0 15,0 0 0-15,-9-7 0 16,9 7 0-16,0 0 0 16,-12 10 0-16,12-10 0 15,-9 14 0-15,4-6 0 0,1 3 0 16,-4 0-2-16,0 2 0 15,1 0 0-15,-3 1 2 16,1 1-1-16,-1 2 1 16,-1 0-1-16,4 1 1 15,-1-2-1-15,4 0 0 0,4-3 1 16,0-5-1-16,0-8 1 16,18 9-1-16,-3-9 1 15,5 0 0-15,-2 2 2 16,1 3 0-16,0 1 0 0,-5 5 0 15,-1 1 0-15,1 2 0 16,-6-1-7-16,7 1-17 16,3-9-55-16,-3-5-3 0</inkml:trace>
  <inkml:trace contextRef="#ctx0" brushRef="#br0" timeOffset="305731.8258">22024 8938 369 0,'0'0'7'16,"2"13"2"-16,0-1 0 0,3-1 0 15,0 1 1-15,2-3 0 16,-7-9 0-16,18 13 1 16,-7-14-8-16,2-17 0 15,1-3-2-15,2-6 0 0,-2 4 1 16,1 3 1-16,-1 6 2 16,2 11 1-16,-1 11 0 15,-1 17 0-15,-2 8 0 16,2 7 0-16,1 2-3 0,7 2-11 15,-5 6-48-15,4-21-23 16,3-9-1-16</inkml:trace>
  <inkml:trace contextRef="#ctx0" brushRef="#br0" timeOffset="306127.7807">22448 8531 480 0,'0'0'4'0,"-2"22"1"0,2 7 0 16,0 9 2-16,3 12 0 15,1 7-4-15,5 10-3 16,2 6 0-16,1-4 0 15,7-3 0-15,-2-15 0 0,-2-10 0 16,2-14 0-16,-6-10 0 16,0-15 0-16,-11-2 0 15,3-22 0-15,-6-2 0 16,-9-2 0-16,-4-4 0 0,-5-1 0 16,-1 7 0-16,-2 6 0 15,1 10 0-15,4 8 0 16,2 6 0-16,3 9 0 0,7 7 0 15,6 2 0-15,2 1 0 16,11-6 0-16,9-2-46 16,7-1-34-16,1-7-3 15</inkml:trace>
  <inkml:trace contextRef="#ctx0" brushRef="#br0" timeOffset="306989.8556">22608 8303 386 0,'0'0'1'0,"0"0"1"15,0 0 2-15,8 4 3 16,2 2 2-16,8 3 1 0,8 12 0 15,6 1 0-15,7 10 2 16,8 10 1-16,3 6-2 16,2 12-1-16,-3 8-1 15,0 6 0-15,-12 2-1 16,-7 6-8-16,-6 1 0 0,-12 1 0 16,-7 6 0-16,-6-4 0 15,-12 2 0-15,-11-1 0 16,-2-4 0-16,-5-3 0 15,-1-2 0-15,-2-12 0 0,5-10-34 16,1-3-48-16,-3-9-3 16</inkml:trace>
  <inkml:trace contextRef="#ctx0" brushRef="#br0" timeOffset="493055.0748">2411 11040 240 0,'0'0'7'0,"0"0"3"16,0 0 3-16,0 0 3 0,0 0 1 16,0 0 3-16,-7-12 0 15,7 12 2-15,6-16-6 16,0 7-1-16,3-5-3 16,2-1-3-16,-2-2-2 0,2 4-2 15,2-3-1-15,3 5-1 16,1 1-1-16,-1 2 0 15,3 3 0-15,0 3-1 0,2 2 0 16,0 0 0-16,0 5 0 16,0 2 0-16,0 3 0 15,1 2-1-15,-4 6 1 16,6 2 0-16,-5 5 0 16,0 1 0-16,0 6 0 0,-3 2 1 15,-1 0-1-15,-5 2 1 16,-1-1-1-16,-2 2 1 15,-2 1 0-15,-4 2-1 0,-1-1 1 16,0 3 0-16,-2-2-1 16,-7 1 1-16,0 1-1 15,-5-3 0-15,-3 1 0 16,-2-6-2-16,-3-5-1 16,-5-5-1-16,-1-5-2 0,-1-5-1 15,1-11-1-15,0-3 0 16,2-14 0-16,8-6-1 15,5-6 2-15,5 0 0 0,8-6 2 16,5 5 3-16,11 3 1 16,6 4 1-16,11 7 1 15,2 10 1-15,0 3 1 16,1 3-1-16,-3 10-3 16,4 5-18-16,0 3-52 0,-10-3-3 15</inkml:trace>
  <inkml:trace contextRef="#ctx0" brushRef="#br0" timeOffset="493666.9347">3045 11060 386 0,'0'0'2'0,"0"0"2"16,0-16 0-16,1 7 1 0,1-8 1 16,3-4 0-16,2-4-1 15,4-4 0-15,-1-3-8 16,11-4-44-16,1 6-23 16,0 2-5-16</inkml:trace>
  <inkml:trace contextRef="#ctx0" brushRef="#br0" timeOffset="494809.7293">3722 10944 281 0,'0'0'5'0,"-10"2"4"16,3 12 3-16,1 5 2 0,-7 11 2 16,2 12 3-16,1 10 2 15,-3 10 1-15,8 8-5 16,2-7-2-16,4 0-4 16,11-12-1-16,8-12-3 0,8-15-1 15,5-17-3-15,5-17 0 16,5-14-2-16,-5-12 0 15,2-9 0-15,-6-5-1 16,-7-2 0-16,-12-2 1 0,-10 6-1 16,-6 2 2-16,-11 7 1 15,-11 8-1-15,-6 9 1 16,-7 7-1-16,-1 8-1 0,1 7-4 16,1 0-17-16,-2 10-58 15,18-1-3-15</inkml:trace>
  <inkml:trace contextRef="#ctx0" brushRef="#br0" timeOffset="495249.7337">4144 10803 411 0,'0'0'3'16,"2"16"2"-16,-1 12 0 15,1 10 2-15,5 15 1 0,-1 10 0 16,0 12 2-16,2 7-1 15,1-4-2-15,4-4-4 16,-3-15-7-16,10-10-20 16,4-16-52-16,-7-19-3 0</inkml:trace>
  <inkml:trace contextRef="#ctx0" brushRef="#br0" timeOffset="495446.1809">4407 10780 427 0,'0'0'3'0,"-1"27"1"16,1 5 2-16,0 14 0 0,0 9 1 15,1 11 0-15,5 6 1 16,0 8 0-16,0-7-5 16,6-7-4-16,-1-13-10 15,4-18-42-15,1-5-24 16,-6-10-4-16</inkml:trace>
  <inkml:trace contextRef="#ctx0" brushRef="#br0" timeOffset="495606.8229">4228 11305 413 0,'0'0'1'16,"0"0"0"-16,0 0 2 15,6-7 0-15,10 1 1 16,8-3-1-16,6-8 1 15,12 1-6-15,10-12-27 0,11 0-42 16,8-3-4-16</inkml:trace>
  <inkml:trace contextRef="#ctx0" brushRef="#br0" timeOffset="496254.7934">5614 11024 397 0,'0'0'4'0,"0"0"3"16,-6-9 3-16,6 9 1 15,-15-17 2-15,5 8 1 0,-4-1 1 16,-5 0 0-16,0 5-4 16,-4 5-4-16,0 12-2 15,2 13-3-15,-1 11-2 16,5 12 0-16,4 6 0 0,6 3 0 15,7-3 0-15,10-3 0 16,11-12-2-16,12-12-15 16,-2-1-59-16,14-29-7 15</inkml:trace>
  <inkml:trace contextRef="#ctx0" brushRef="#br0" timeOffset="496532.8382">5790 10750 427 0,'0'10'3'0,"0"11"3"0,-1 16 0 16,1 10 2-16,1 14 0 15,2 2 1-15,6 8-1 16,1-2 1-16,4-6-4 0,5-16-2 16,1-17-2-16,1-15-1 15,1-15 0-15,0-9 0 16,-2-13-1-16,0 0 1 15,-3 0 0-15,0 3 1 0,-4 9 1 16,-2 10 1-16,0 14 0 16,-2 12 0-16,0 9-1 15,2 2-3-15,4 4-18 16,11-5-59-16,-3-8-3 0</inkml:trace>
  <inkml:trace contextRef="#ctx0" brushRef="#br0" timeOffset="497261.9262">6441 11100 434 0,'0'0'4'0,"0"0"0"0,0 0 2 16,-5-6 1-16,5 6 0 15,-9-8 1-15,9 8 2 16,-11-13-1-16,11 13-2 0,-11-13-2 16,11 13-1-16,-12-11 0 15,12 11-2-15,-12-10-2 16,12 10 0-16,-12-9 0 15,12 9 0-15,-11-6 0 0,11 6 0 16,-8-7 0-16,8 7 0 16,-11-4 0-16,11 4 0 15,0 0 0-15,-11-4 0 16,11 4 0-16,0 0 0 16,-8 0 0-16,8 0 0 0,0 0 0 15,-11 0 0-15,11 0 0 16,-10 1 0-16,10-1 0 15,-14 9 0-15,14-9-2 0,-14 20 1 16,6-8 0-16,2 7 1 16,0 1-1-16,4 4 0 15,1 1 0-15,1 1 0 16,4-1 0-16,6-4 0 0,5-3 0 16,3-7-1-16,2-8 1 15,2-3 0-15,1-4-1 16,-1-6 1-16,-4-2-1 15,0 4 1-15,-4 5 1 0,0 5-3 16,-2 9-2-16,4 10-7 16,-5 1-23-16,7 2-44 15,0 0 1-15</inkml:trace>
  <inkml:trace contextRef="#ctx0" brushRef="#br0" timeOffset="497700.937">6742 11194 386 0,'0'0'5'0,"0"0"1"0,0 0 1 16,0 0 0-16,0 0 1 15,-8-9-1-15,4-8 1 16,1-4 1-16,0-5-5 0,-1-3-1 16,1 1-1-16,3 3 1 15,0 7 1-15,0 18 0 16,9-3 0-16,-2 15 0 0,2 12 0 16,3 9-1-16,-1 2-3 15,8 7-12-15,-5-4-62 16,8-9-5-16</inkml:trace>
  <inkml:trace contextRef="#ctx0" brushRef="#br0" timeOffset="498229.1848">7169 11003 412 0,'0'0'2'0,"0"0"2"16,-12 0 0-16,12 0 1 16,-11-2-1-16,11 2 1 0,-9 0 1 15,9 0 1-15,0 0 0 16,0 0-1-16,0 0 0 16,-9-7 0-16,9 7 0 15,0 0 0-15,-10-9-1 0,10 9 0 16,0 0-3-16,-11-3 0 15,11 3-1-15,0 0-1 16,-11 0-1-16,11 0 0 16,-7 7 0-16,7-7-1 0,-14 21 0 15,5-7 0-15,0 6 0 16,-1 3 0-16,0 0 0 16,1 2 0-16,2 2 0 0,3-5 0 15,3-1 0-15,1-8 1 16,0-13 0-16,18 8-1 15,-1-9 1-15,2-12 0 16,1-4 0-16,6 0 1 16,1 1 0-16,4 1-1 0,-1 10 0 15,2 9 0-15,0 14 0 16,0 10 0-16,-5 11 1 16,-5 12 1-16,-5 9 0 0,-5 7 1 15,-12 2 2-15,-5 2 0 16,-14-7 0-16,-3-4-4 15,-1-5-24-15,-3-15-51 16,-10-17-4-16</inkml:trace>
  <inkml:trace contextRef="#ctx0" brushRef="#br0" timeOffset="498736.5609">7525 11198 232 0,'0'0'1'0,"11"-18"1"16,1 1 2-16,1-4 2 16,-3-4 8-16,3-2 7 0,-6-3 4 15,-1 3 3-15,-6 8 1 16,-1 8 2-16,-11 11-4 16,-2 14-3-16,1 12-5 0,1 9-7 15,4 8-6-15,6 4-3 16,2-1-3-16,9-7-4 15,11-3-10-15,3-11-31 16,10-14-33-16,6-8-2 16</inkml:trace>
  <inkml:trace contextRef="#ctx0" brushRef="#br0" timeOffset="498996.4399">7905 10967 445 0,'0'0'4'16,"-14"0"0"-16,2 2 1 15,-4 5-1-15,-1 6 1 0,-1 1-1 16,1 5 0-16,3 2 0 16,8 3-4-16,6-2 0 15,8 0-1-15,8 0 0 0,6-4 1 16,3-4 0-16,1 1 1 16,-2 2 1-16,-6 0 0 15,-3 5 1-15,-10 4 1 16,-6 4 0-16,-10 0 0 0,-11 0-2 15,-1 0-5-15,-9-9-10 16,4-9-39-16,3-5-28 16,0-7-2-16</inkml:trace>
  <inkml:trace contextRef="#ctx0" brushRef="#br0" timeOffset="499538.7976">9025 10803 365 0,'0'0'8'0,"0"0"4"16,0 0 0-16,-11 0 2 15,11 0 1-15,-16 0 0 0,7 0 1 16,-5 0 1-16,2-1-8 16,4 1-4-16,8 0-3 15,-13 12-1-15,13 0-1 0,5 2-1 16,9 6-1-16,7 5 1 16,5 0 0-16,6 2 1 15,0 3 0-15,-1 0 1 16,-3 0 1-16,-6 4 2 15,-10 1-1-15,-9 0 1 0,-6 2 0 16,-11 0 0-16,-9-9-1 16,-2-1-3-16,-2-12-3 15,2-7-5-15,2-11-9 16,12-14-28-16,6-11-38 0,5-13-1 16</inkml:trace>
  <inkml:trace contextRef="#ctx0" brushRef="#br0" timeOffset="499844.0772">9254 10285 427 0,'-4'5'5'0,"1"14"1"0,2 12-1 16,1 13 2-16,0 16 0 15,5 9 1-15,2 9-1 16,5 9 1-16,3-5-5 15,5-10-1-15,-1-12 0 0,4-15-1 16,-2-21-1-16,3-16 0 16,3-12-1-16,-1-14 0 15,1-7 0-15,-3 0 0 16,-2 0 1-16,-1 12 0 0,-3 9 1 16,-5 14 1-16,-5 18-1 15,-1 7 1-15,-1 13-2 16,-1 0-4-16,5 6-22 15,14-9-51-15,-9-8-4 16</inkml:trace>
  <inkml:trace contextRef="#ctx0" brushRef="#br0" timeOffset="500478.3596">9967 10897 355 0,'0'0'7'0,"0"0"3"16,0 0 2-16,0 0 2 15,0 0 2-15,0 0 0 16,0 0 2-16,9-1 1 16,-9 1-6-16,0 0-3 0,0-11-2 15,0 11-3-15,-7-10 0 16,7 10-2-16,-9-7-3 15,9 7 0-15,-10-9 0 0,10 9 0 16,0 0 0-16,-9-6 0 16,9 6 0-16,0 0 0 15,-11-3 0-15,11 3 0 16,-12 0 0-16,12 0 0 16,-12 0 0-16,12 0-2 0,-18 6 0 15,9 3 1-15,-4-2-1 16,3 6 1-16,2 1-1 15,-2 6 0-15,3 1 1 16,3 0-1-16,2 0 0 0,0-2 1 16,3-7 0-16,-1-12 0 15,20 11 0-15,-8-13 1 16,5-7-1-16,1 2 1 0,6-1 0 16,0 7 0-16,-3 1 1 15,-1 9-1-15,-1 6 1 16,-3 6-1-16,-1 4-5 15,-9-5-16-15,-6-2-57 0,9 0-3 16</inkml:trace>
  <inkml:trace contextRef="#ctx0" brushRef="#br0" timeOffset="500902.4794">10313 11121 399 0,'1'10'4'0,"2"10"1"15,2 7 2-15,3 9 1 0,3 3 2 16,-4 4 1-16,-1 1 2 15,1 2 0-15,-1-10-2 16,-6-14-3-16,0-22-2 16,-9 2-1-16,-1-23-2 0,-2-19-2 15,-2-17-3-15,1-11 0 16,-2-12-2-16,6 0 2 16,3-3-1-16,3 6 1 0,3 9 0 15,6 14 1-15,5 16 0 16,6 15 1-16,-2 15 0 15,5 9 1-15,-4 18 0 16,-2 10-1-16,-8 9 2 0,0 3-1 16,-4 4-1-16,-2-6-6 15,-4-3-28-15,-2-8-45 16,-2-7-2-16</inkml:trace>
  <inkml:trace contextRef="#ctx0" brushRef="#br0" timeOffset="501168.6871">10503 10961 394 0,'0'0'2'0,"0"0"1"16,13-9 1-16,-4-3-1 16,4 0 1-16,0-5 1 15,3-1-1-15,-2-4 2 16,-2 1 0-16,-4 0 1 0,-8 2 2 15,0 9 0-15,-9 6 0 16,-5 4 1-16,-4 7-2 16,0 12 0-16,4 12-3 0,1 3-2 15,10 7-4-15,3 0-5 16,13 5-16-16,12-7-56 16,6-6-4-16</inkml:trace>
  <inkml:trace contextRef="#ctx0" brushRef="#br0" timeOffset="501634.7276">11553 10972 375 0,'0'0'3'15,"0"13"0"-15,0-13 3 16,8 16-1-16,1-11 2 16,6-2 1-16,-1-3 1 15,6-8 0-15,-3-14-2 0,-1-4 0 16,-4-4 0-16,-4-1 1 16,-8 2 0-16,0 2 0 15,-10 10-1-15,-3 10-1 16,-2 7 0-16,-1 14-1 0,2 8-3 15,4 7-1-15,8 4-3 16,2 0-4-16,7 0-5 16,12-8-15-16,-1-11-52 15,9-2-3-15</inkml:trace>
  <inkml:trace contextRef="#ctx0" brushRef="#br0" timeOffset="501864.1626">11894 11081 419 0,'0'0'4'0,"0"0"1"15,0 0 1-15,0 0 1 0,0-12 0 16,-7-5 0-16,1-8 0 16,-4-7 1-16,-5-11-4 15,-2-12-1-15,-4-10-1 16,-2-5-1-16,1 1 0 0,2 4 0 16,4 7-1-16,4 7 1 15,6 12-1-15,6 12-1 16,5 11 1-16,9 11-1 15,10 5-3-15,1 0-5 0,9 5-19 16,-1 5-49-16,1-1 0 16</inkml:trace>
  <inkml:trace contextRef="#ctx0" brushRef="#br0" timeOffset="502054.8439">11664 10835 426 0,'0'0'1'0,"0"0"0"16,10 0 2-16,6 0 0 15,4-3 1-15,11-3-2 16,9-2 1-16,13-3-4 16,6-6-19-16,-2-6-52 0,24-1-1 15</inkml:trace>
  <inkml:trace contextRef="#ctx0" brushRef="#br0" timeOffset="502576.7068">12876 11043 309 0,'0'0'7'16,"0"0"5"-16,0 0 3 16,-6 4 3-16,6-4 2 15,-10 0 1-15,10 0 1 0,-16-14-1 16,5-6-5-16,-2-9-4 15,4-6-4-15,-1-8-1 16,0-3-3-16,0-2 0 16,6 3-2-16,2 6 0 0,2 11-1 15,2 3 0-15,7 14 0 16,7 4-1-16,6 7 0 16,4 0-2-16,4 7-1 0,5-3-6 15,6 4-23-15,10-2-47 16,-9-3-2-16</inkml:trace>
  <inkml:trace contextRef="#ctx0" brushRef="#br0" timeOffset="502725.9463">13319 10887 427 0,'0'0'-2'0,"-5"-5"-7"15,5-21-51-15,0 6-11 16</inkml:trace>
  <inkml:trace contextRef="#ctx0" brushRef="#br0" timeOffset="502842.8947">13134 10534 498 0,'0'0'3'0,"-12"17"-1"15,3 0 0-15,1 0-2 16,2-6-6-16,6 0-28 0,10-7-44 15,3-4-2-15</inkml:trace>
  <inkml:trace contextRef="#ctx0" brushRef="#br0" timeOffset="503454.0509">13521 10033 398 0,'0'0'2'0,"-1"10"1"16,-1 3 0-16,0 3 1 16,0 6 0-16,1 9 2 15,1 5 2-15,0 17 2 16,0 9-3-16,5 13 1 15,4 9 0-15,0 5 0 0,3 5 0 16,1-1-2-16,-2-6-1 16,5-10-2-16,-4-12 0 15,2-19-2-15,-1-14 1 16,0-15-1-16,-2-17 0 0,1-14 0 16,-3-13-1-16,3-7 1 15,-4-7 0-15,0-1 0 16,0 0-1-16,2 3 0 15,-3 11 1-15,4 10-1 0,6 8-1 16,-4 10 1-16,4 9 0 16,0 9 1-16,-1 5-1 15,-3 8 0-15,-2 3 0 16,-8 1 0-16,-3 1 1 0,-7-7-1 16,-12-3-1-16,0-6-2 15,-9-15-6-15,2-5-14 16,-2-5-48-16,4-20-11 15</inkml:trace>
  <inkml:trace contextRef="#ctx0" brushRef="#br0" timeOffset="503880.706">14005 10810 436 0,'0'0'2'0,"-2"14"1"15,0 2 0-15,1 6 0 0,1 5 0 16,0 1 1-16,4-1 0 16,7 0 0-16,4-6-1 15,6-15-1-15,4-6 0 16,2-16 0-16,-1-11 1 0,-3-6-1 16,-8-4 1-16,-5-6 1 15,-9-1 0-15,-7 6 0 16,-8 8 0-16,-8 5-1 15,1 10-1-15,-2 14-2 16,-2 5-2-16,7 14-6 0,4 3-13 16,8 4-57-16,6 1-5 15</inkml:trace>
  <inkml:trace contextRef="#ctx0" brushRef="#br0" timeOffset="504165.9382">14388 10669 451 0,'0'0'4'0,"-6"0"0"16,6 0 0-16,-18 5 0 15,5 2 1-15,-2 2-1 16,2 2 0-16,-2 3 0 16,8 1-4-16,3 2 0 0,4 0-1 15,3 0 0-15,9-2 0 16,7-1 0-16,0-2 1 15,1 1-1-15,0 0 2 16,-3 2 0-16,-4 2 0 0,-7 2 1 16,-6 2 0-16,-2 2-1 15,-7 1-1-15,-3-5-4 16,0 1-18-16,-2-7-53 0,5-2-6 16</inkml:trace>
  <inkml:trace contextRef="#ctx0" brushRef="#br0" timeOffset="504472.3942">14539 10889 420 0,'0'0'2'16,"0"0"0"-16,0 0 1 16,9-2 1-16,2-3 0 15,1 0 0-15,6-4 1 16,-2-4 0-16,4-2-1 0,-5-1 1 15,-1-3-1-15,-10 0 0 16,-4 1-1-16,-1 1 1 16,-12 5 0-16,-5 3-1 0,-2 6 0 15,0 3-1-15,-2 12-1 16,7 6 0-16,4 8-2 16,4 6 1-16,7 3-2 15,10 4 0-15,9-2 0 0,10-8 0 16,7-2-6-16,18-3-21 15,10-12-49-15,9-5 0 16</inkml:trace>
  <inkml:trace contextRef="#ctx0" brushRef="#br0" timeOffset="506090.7079">15365 10561 222 0,'0'0'8'0,"0"0"7"0,0 0 6 15,-9 0 3-15,9 0 2 16,-10 0 1-16,10 0 0 16,-10 0 1-16,10 0-9 15,0 0-6-15,0 0-5 0,0 0-3 16,13-3-3-16,4 3-1 15,2 0 0-15,5 0 0 16,4 3-1-16,6 0 1 16,5 1 0-16,3 1-1 0,1-1 0 15,5 1 1-15,3-2-1 16,5 4 0-16,3-2 1 16,-3 1-1-16,5 0 0 15,-2 4 1-15,1-1-1 0,-5 3 0 16,-2 3 0-16,-5-3 0 15,-8 3 0-15,-6 0 1 16,-3-1-1-16,-7 2 1 16,-3-4-1-16,-5 0 1 0,-5 1 0 15,1-2 0-15,-5 0 0 16,2-1 1-16,-4 1 0 16,-2 0 0-16,3 0 1 15,-2 0 0-15,-1 2 0 0,-2 3 1 16,1 4-1-16,-2 2-1 15,0 7 1-15,0 0-1 16,0 8 0-16,0 4 1 16,-1 6-1-16,0 6 0 0,1 5 0 15,0 5 1-15,0 6-1 16,2 12-1-16,3 3 1 16,2 4 0-16,2 9 0 15,3 3-2-15,1 2 0 0,5 2 0 16,0 3 0-16,1-4 0 15,1 2 0-15,1-3 0 16,0 1 0-16,2-4 0 16,0-2 0-16,-2 2 0 0,-2-6 0 15,-1-4 0-15,1-7 0 16,-3-7 0-16,-1-2 0 16,-5-10 0-16,4-3 0 15,-1-9 0-15,-1-4 0 0,1-5 0 16,-2-5 0-16,1-6 0 15,-4 1 0-15,-1-6 0 16,-2-6 0-16,-5 1 0 0,-1-4 0 16,-10 0 0-16,-7-2 0 15,-4 0 0-15,-11 1 0 16,-11 4 0-16,-9 4 0 16,-11 6 0-16,-12 6 0 15,-7 4 0-15,-6 4 0 16,1-1 0-16,-2-6 0 0,7-6-70 15,15-8-15-15</inkml:trace>
  <inkml:trace contextRef="#ctx0" brushRef="#br0" timeOffset="511355.8741">17308 11436 303 0,'0'0'6'16,"0"0"3"-16,-3-11 5 16,3 11 1-16,-6-13 3 15,6 13 3-15,-12-18 1 16,7 9 0-16,-1 0-5 0,-4 0-2 15,-2 3-3-15,2 3-2 16,-2 0-2-16,-3 3-2 16,-2 0-1-16,2 9-1 15,-5 7 0-15,2 9-4 16,-5 10 0-16,6 10 0 0,0 8 0 16,5 5 0-16,8 1 0 15,4-2 0-15,15-4 0 16,7-12 0-16,14-8 0 15,4-17 0-15,13-8 0 0,-6-7-81 16,8-11-3-16</inkml:trace>
  <inkml:trace contextRef="#ctx0" brushRef="#br0" timeOffset="511657.1982">17472 11343 429 0,'0'9'5'0,"0"15"2"16,0 13 1-16,6 8 0 15,4 5 1-15,3 2 0 16,2 2-1-16,6 0 1 0,2-17-5 16,4-20-3-16,-3-17-1 15,5-12 0-15,-3-22 0 16,-3-5-1-16,0-5 1 0,-5 1-1 15,-1 4 1-15,-1 11 1 16,-3 10 1-16,-3 18-1 16,-2 10 1-16,-1 15 0 15,2 7-4-15,-1-2-12 16,-10 4-64-16,17-4-2 16</inkml:trace>
  <inkml:trace contextRef="#ctx0" brushRef="#br0" timeOffset="512573.8324">18199 11418 360 0,'0'0'8'0,"0"0"2"16,0 0 4-16,0 0 1 0,-12-5 1 15,12 5 1-15,-12-1 2 16,12 1-1-16,-18-5-5 15,7 3-4-15,11 2-3 16,-17-8 0-16,17 8-6 0,-14-14 0 16,14 14 0-16,-13-12 0 15,13 12 0-15,-13-10 0 16,13 10 0-16,-11-9 0 16,11 9 0-16,-12-2 0 0,12 2 0 15,-8 0 0-15,8 0 0 16,0 0 0-16,-11 0 0 15,11 0 0-15,0 0 0 0,-10 11 0 16,10-11 0-16,-2 8 0 16,2-8 0-16,-4 14 0 15,2-5 0-15,1 2 0 16,-3 4 0-16,1 0 0 16,1 3 0-16,2 3 0 0,0 0 0 15,0 4 0-15,4-4-2 16,3 0 1-16,2-6 0 15,7-4 0-15,1-7 0 16,0-4-1-16,3-10-1 0,5-5 1 16,-2-10-1-16,0 0 0 15,-1-3 0-15,-3 2 1 16,-3 1 0-16,-1 11 0 16,-4 10 2-16,4 8 0 0,2 7 1 15,2 10 0-15,3 0 0 16,1 4 0-16,-1-4 0 15,6-7 0-15,-3-10 1 0,0-4-2 16,-7-10 2-16,-1-5-1 16,-5 1 1-16,-1-1 0 15,-3 3 0-15,-8 12 1 16,17-5-1-16,-8 6 0 0,2 9-1 16,0-2-3-16,6 2-6 15,-2-10-23-15,1 0-47 16,2-9-5-16</inkml:trace>
  <inkml:trace contextRef="#ctx0" brushRef="#br0" timeOffset="513020.74">18774 11292 429 0,'0'0'2'0,"0"0"2"15,0 0 1-15,-7-6 1 0,7 6 0 16,-11-9 2-16,11 9 0 15,-7-9 0-15,7 9-1 16,-9-13-2-16,9 13-1 16,0 0-1-16,-13-2 0 0,13 2-1 15,0 0-1-15,-12 0 0 16,12 0-1-16,-9 0 0 16,9 0 0-16,-12 7-1 0,12-7 0 15,-13 21-1-15,3-1 1 16,4 4 0-16,-2 3-1 15,5 0 1-15,2-1 0 16,-1-1 0-16,2-9 0 0,0-16 1 16,10 5-1-16,1-12 0 15,5-4 1-15,3-4-1 16,2 5 1-16,5 5-1 0,3 5 1 16,1 12 0-16,-1 12 0 15,2 9 0-15,-5 9 0 16,-2 4 1-16,-10 4 0 15,-6 1 0-15,-7-2 1 0,-2-5-1 16,-15-6 0-16,0-9-1 16,-3-7-6-16,-6-19-15 15,-3-6-55-15,8-10-5 16</inkml:trace>
  <inkml:trace contextRef="#ctx0" brushRef="#br0" timeOffset="513354.4032">19013 11308 424 0,'0'0'1'0,"0"0"0"0,0 0 0 15,0 0 1-15,8 0-1 16,-8 0 1-16,11-13 0 15,-3 2 0-15,-2-1 0 16,-4-5 1-16,-2 0 1 0,-1-1 1 16,-7 6 1-16,-4 2-1 15,-4 10 0-15,0 0 1 16,-2 13-2-16,3 2 0 16,4 12-1-16,5 1-2 0,6 2 0 15,10-1 0-15,9-2 0 16,5-6-1-16,9-9-1 15,7-11-9-15,10-5-65 16,-1-11-3-16</inkml:trace>
  <inkml:trace contextRef="#ctx0" brushRef="#br0" timeOffset="513972.7559">17644 12634 411 0,'0'0'6'16,"0"0"2"-16,-16 7 1 16,3 3 1-16,-8 5 1 15,0 4 1-15,-5 3-1 0,-2 5 1 16,2-2-7-16,8 3-1 15,9-1-2-15,9 2-1 16,9-8-1-16,16-1 0 16,5-4 0-16,9 0 0 0,3-2 0 15,1 2 1-15,-7 1 0 16,-7 3 0-16,-6 6 0 16,-17 4 0-16,-5 3 0 15,-5-2-2-15,-12-1-3 0,-2-9-6 16,-8-16-12-16,3-12-33 15,7-15-25-15,-2-21-3 16</inkml:trace>
  <inkml:trace contextRef="#ctx0" brushRef="#br0" timeOffset="514258.2486">17720 12361 432 0,'0'0'4'16,"9"29"2"-16,1 7 2 15,3 13 0-15,5 11 1 16,4 12 1-16,2 6 0 16,8 5 0-16,-2-7-4 15,-2-15-2-15,1-15-2 0,1-19-2 16,-5-20 0-16,0-14-2 16,-4-17 0-16,1-8 0 15,0-1 0-15,-4-1 1 16,0 7-1-16,-1 10 1 0,-2 10 1 15,2 12 2-15,-1 12-1 16,1 4-1-16,2 5-7 16,-2-6-28-16,7-3-42 15,1-8-2-15</inkml:trace>
  <inkml:trace contextRef="#ctx0" brushRef="#br0" timeOffset="514746.4548">18441 12605 442 0,'0'0'3'0,"0"0"2"15,0 0 1-15,0 0 1 0,0 0 1 16,-9-6 1-16,9 6 0 16,0 0 1-16,0 0-3 15,0 0-2-15,-9-3-5 16,9 3 0-16,0 0 0 15,0 0 0-15,0 0 0 0,-9 6 0 16,9-6 0-16,0 0 0 16,0 0 0-16,0 0 0 15,-6 8 0-15,6-8 0 16,0 0 0-16,0 0 0 0,-5 13 0 16,5-13 0-16,-5 9 0 15,5-9 0-15,-7 10 0 16,7-10 0-16,-13 14 0 15,13-14 0-15,-15 15 0 0,4-8 0 16,3 2 0-16,0 0 0 16,-1 0 0-16,5 0-2 15,0 3 1-15,4 0-1 0,0-3 1 16,6-1-1-16,3 0 1 16,3-3 0-16,4-5 0 15,-1 0 2-15,1 0-1 16,-3-5 0-16,3 1 1 15,-4 4 0-15,3 1-3 0,1 4-8 16,-4 6-43-16,6-5-28 16,3 1 1-16</inkml:trace>
  <inkml:trace contextRef="#ctx0" brushRef="#br0" timeOffset="515288.8034">18627 12659 396 0,'2'9'4'15,"6"10"2"-15,5 8 1 16,4 9 2-16,4 6 1 15,6 4 0-15,-2 2 1 16,3 0 0-16,-5-11-3 0,-5-8-2 16,-4-12-2-16,-14-17-1 15,0 0-2-15,-5-27-1 16,-9-12-1-16,-8-12-2 16,-1-9 0-16,3-7 0 0,-3-2-1 15,6 2 1-15,6 5 0 16,7 11 2-16,4 16 1 15,7 13 1-15,8 15 1 0,2 12 1 16,2 17 0-16,-4 7 0 16,1 7 1-16,-7 5-1 15,-3-4-1-15,-3 1-7 16,-3-13-14-16,0-25-48 0,-2 14-12 16</inkml:trace>
  <inkml:trace contextRef="#ctx0" brushRef="#br0" timeOffset="515534.8347">18922 12548 352 0,'0'0'3'0,"0"0"0"16,8-11 1-16,4-1 0 16,0-6 2-16,-3 0-1 0,4-4 3 15,-4-2 4-15,2 6 0 16,-11 0 1-16,0 18 1 15,-12-6 0-15,1 15 0 16,-2 15 0-16,1 7-2 16,7 9-5-16,2 3-3 0,8 0-5 15,9-9-7-15,15-8-39 16,7-9-33-16,5-10 0 16</inkml:trace>
  <inkml:trace contextRef="#ctx0" brushRef="#br0" timeOffset="515916.1342">19501 12519 445 0,'0'0'3'0,"0"0"-1"15,0 0 1-15,14 8 1 16,-14-8-1-16,17-11 1 16,-5-4-1-16,0-2 0 15,-3-7-2-15,-2-5 0 0,-3 3 0 16,-4 1 0-16,-4 9 1 15,-7 9-1-15,1 7 0 16,-3 11 1-16,3 11 0 16,8 7-1-16,2-2-2 15,3 2-2-15,13-9-5 0,12-6-13 16,3-10-25-16,2-13-30 16,5-10-5-16</inkml:trace>
  <inkml:trace contextRef="#ctx0" brushRef="#br0" timeOffset="516154.5936">19735 12305 438 0,'0'0'5'15,"0"0"0"-15,-10 5 2 16,10-5-1-16,-13 7 0 16,13-7 0-16,-12-7 0 15,8-7 0-15,-2-10-4 0,-1-6-2 16,2-11-1-16,-6-8-1 16,-3-3 1-16,0-1 0 15,-4 8-1-15,3 3 1 16,-1 8-1-16,4 6 2 0,6 8-1 15,6 7 1-15,8 8 0 16,7-4 1-16,10 4-1 16,2-6 0-16,4-1-3 15,5 3-10-15,-1 9-45 16,-1-5-19-16,-5 5-3 0</inkml:trace>
  <inkml:trace contextRef="#ctx0" brushRef="#br0" timeOffset="516336.7443">19585 12280 452 0,'0'0'2'0,"0"0"0"0,0 0 0 16,16-8 0-16,3-4-2 15,10-6-2-15,11-6-5 16,5-11-20-16,17-5-48 15,8-6-2-15</inkml:trace>
  <inkml:trace contextRef="#ctx0" brushRef="#br0" timeOffset="516887.1001">19643 12434 292 0,'0'0'9'0,"0"0"1"16,0 0 2-16,-13 0 0 15,13 0 0-15,-10-9-1 16,3-2 2-16,3-3-3 0,-8-6-14 16,11-2-24-16,2-1-36 15,-1 3-6-15</inkml:trace>
  <inkml:trace contextRef="#ctx0" brushRef="#br0" timeOffset="517360.7341">20356 11551 411 0,'-2'11'3'0,"2"9"0"15,3 10 3-15,5 12-1 0,3 8 2 16,7 7 0-16,2 5-1 15,0 4 1-15,7-11-2 16,-4-9-2-16,-2-17-2 16,1-12 0-16,-5-17-1 0,-1-11 0 15,0-15 0-15,-2-9-1 16,0 0 0-16,3-1 1 16,-2 5 2-16,3 12 0 0,0 8 1 15,-1 11 0-15,4 16 1 16,-3 8 0-16,-1 9 0 15,4-1-3-15,3 7-17 16,13-11-59-16,-17-6-5 0</inkml:trace>
  <inkml:trace contextRef="#ctx0" brushRef="#br0" timeOffset="517798.8117">20940 11935 333 0,'0'0'6'0,"0"0"1"15,10-14 2-15,0-2 1 16,-2-4 2-16,3-3 0 16,1-5 1-16,-3 0 3 15,-3 1-4-15,-6-1-1 0,0 8 1 16,-5 4-1-16,-4 9 1 15,-5 6-1-15,1 6-2 16,0 15-1-16,7 8-3 0,1 4-3 16,5 5-2-16,4 1 0 15,12-2 0-15,3-13 0 16,9-7-4-16,-1-16-20 16,-5-13-56-16,8-12-2 0</inkml:trace>
  <inkml:trace contextRef="#ctx0" brushRef="#br0" timeOffset="517980.3341">21062 11258 450 0,'0'0'6'0,"-2"25"1"16,2 2 2-16,1 13 1 16,5 10 0-16,5 10 1 15,2 3-3-15,4 7-8 0,8-3 0 16,-3-12 0-16,8-6 0 15,-1-19 0-15,7-12-77 16,-4-9-7-16</inkml:trace>
  <inkml:trace contextRef="#ctx0" brushRef="#br0" timeOffset="518224.3956">21468 11743 407 0,'0'0'2'15,"0"0"-2"-15,-8-4-3 16,-1-8-7-16,1-5-14 16,-3-14-12-16,2-1 4 15,-6-1 16-15,2-1 13 0,2 8 7 16,0 2 8-16,3 12 9 16,-4 12 13-16,8 8 14 15,-2 10-6-15,6 7-17 16,1-1-16-16,7-5-12 0,9-8-40 15,6-2-35-15,2-9-1 16</inkml:trace>
  <inkml:trace contextRef="#ctx0" brushRef="#br0" timeOffset="518476.6475">21519 11460 470 0,'0'0'3'0,"5"20"1"16,2 0 1-16,8 1 0 0,2 6 0 16,6 2 0-16,4 4 0 15,7 1 0-15,1-7-4 16,4-5-5-16,-4-8-8 15,5-3-31-15,-8-1-37 0,-7-1-2 16</inkml:trace>
  <inkml:trace contextRef="#ctx0" brushRef="#br0" timeOffset="518700.3636">21608 11843 453 0,'0'0'1'0,"0"0"1"0,-1-14 2 16,1-3 1-16,5-7 0 15,2-7 1-15,6-10 1 16,1-4-1-16,4-8 1 16,2-2-3-16,4 0-2 0,-4 1-4 15,4 5-14-15,1 5-62 16,-4-2-3-16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7T14:22:47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4657 4025 272 0,'0'0'6'16,"0"0"3"-16,-6 8 4 15,1 2 3-15,1 10 5 16,-1 10 2-16,3 15 3 0,1 19-1 15,1 18-1-15,4 18-6 16,10 8-2-16,4 13-4 16,6-4-4-16,5-6-3 15,4-14-1-15,4-15-1 16,0-24-3-16,-2-25 1 0,-2-20 0 16,2-23 0-16,-6-17 0 15,-4-18 0-15,-1-14 1 16,-2-14-2-16,-6-13 0 15,0-8 0-15,-6-2-1 0,3 5 0 16,-4 8 0-16,-2 11 0 16,3 14 1-16,-4 16 3 15,0 25 1-15,3 25-4 0,-3 29 0 16,0 21 0-16,1 17 0 16,1 11 0-16,3 4 0 15,3 5 0-15,2-9 0 16,6-11 0-16,-1-22 0 15,-10-13-64-15,18-14-22 0</inkml:trace>
  <inkml:trace contextRef="#ctx0" brushRef="#br0" timeOffset="664.709">5663 4499 436 0,'0'0'4'15,"0"0"2"-15,-15-7 2 0,4 7 0 16,-5 0 0-16,-3 0 0 15,-5 10 1-15,-3 2-1 16,0 12-3-16,1 0-2 0,6 5-2 16,8 1 0-16,9 2-2 15,4-1 0-15,13-4-1 16,10-3 0-16,7-2-2 16,6-4 0-16,0-1 0 0,-2 1 0 15,-6 1 1-15,-4 2 2 16,-15 6 1-16,-8 4 2 15,-7 6 1-15,-18-2 1 16,-9 2 1-16,-4-5-4 0,2-6-11 16,-3-1-58-16,10-21-10 15</inkml:trace>
  <inkml:trace contextRef="#ctx0" brushRef="#br0" timeOffset="1345.9928">6155 4636 394 0,'0'0'7'0,"0"0"2"0,0 0 2 15,-12 0 0-15,12 0 1 16,0 0 0-16,-8-11 0 16,8 11 2-16,-3-18-7 15,2 7-1-15,-2-1-2 0,1 2 0 16,-1 0 0-16,3 10 0 15,-8-14-4-15,8 14 0 16,-8-15 0-16,8 15 0 16,-5-14 0-16,5 14 0 15,-7-14 0-15,7 14 0 0,-9-12 0 16,9 12 0-16,-8-8 0 16,8 8 0-16,-10-1 0 15,10 1 0-15,-14 0 0 0,14 0 0 16,-14 6 0-16,14-6 0 15,-17 10 0-15,8-7 0 16,0 2 0-16,-4 1 0 16,-1 2 0-16,0-3 0 0,-3 9 0 15,1 2 0-15,-3 7 0 16,2 5 0-16,1 4 0 16,4 4 0-16,3 0 0 15,5-4 0-15,4-7 0 0,8-4 0 16,6-11 0-16,6-9 0 15,3-2 0-15,0-9 0 16,1 2 0-16,2 5 0 16,-2 3 0-16,1 14 0 15,-2 8 0-15,-1 6 0 0,-1 7 0 16,3-2 0-16,-1-4 0 16,-2-12-2-16,4-17-58 15,-2-12-21-15,-1-12-1 0</inkml:trace>
  <inkml:trace contextRef="#ctx0" brushRef="#br0" timeOffset="1839.7266">6511 4521 356 0,'0'0'10'0,"0"0"7"0,0 0-1 15,0 0 2-15,0 0 1 16,0 0 0-16,0 4 1 16,0-4 1-16,0 0-10 15,0 0-7-15,-2 10-4 16,2-10 0-16,0 0 0 0,-8 1 0 16,8-1 0-16,-12 2 0 15,3 1 0-15,0-1 0 16,-5 5 0-16,2 8 0 0,-5 5 0 15,3 8 0-15,-5 5 0 16,2 0 0-16,4-3 0 16,1 2 0-16,5-10 0 15,6-7 0-15,1-15 0 0,7-3 0 16,7-11 0-16,3 2 0 16,3-1 0-16,5 7 0 15,4 7 0-15,6 14 0 16,4 10 0-16,0 13 0 0,1 6 0 15,0 11 0-15,-6 4 0 16,-6 2 0-16,-10 3 0 16,-11-4 0-16,-7 1 0 15,-10 0 0-15,-11-1 0 16,-9-12 0-16,-2-6 0 0,-1-13 0 16,-3-20 0-16,12-21-65 15,-2-4-20-15</inkml:trace>
  <inkml:trace contextRef="#ctx0" brushRef="#br0" timeOffset="2134.247">6784 4860 387 0,'0'0'4'0,"0"0"2"16,10-10 1-16,0-2 1 15,3-7 0-15,1-4 0 0,4-7 2 16,-4-5-3-16,2-5-1 16,-9 1 2-16,-6 4 0 15,-2 4 1-15,-9 10 0 16,-11 6 1-16,0 15-1 16,-1 9-2-16,0 16-7 0,4 9 0 15,10 5 0-15,8 4 0 16,9-1 0-16,19-3 0 15,11-14 0-15,4-7-71 16,20-12-13-16</inkml:trace>
  <inkml:trace contextRef="#ctx0" brushRef="#br0" timeOffset="2754.5045">8463 3588 435 0,'-4'9'6'16,"1"18"1"-16,-4 16 2 16,3 20 2-16,1 20 1 0,-2 16 0 15,4 17 1-15,0 16-7 16,1-4-6-16,7-4 0 16,1-12 0-16,2-16 0 15,3-16 0-15,-5-19 0 16,3-16 0-16,-6-16 0 0,-1-16 0 15,-4-13 0-15,-7-13 0 16,-11-16 0-16,-3-11 0 16,-8-1 0-16,-9 1 0 0,-2 4 0 15,-5 15 0-15,0 9 0 16,6 12 0-16,7 23 0 16,11 12 0-16,11 8 0 15,12 3 0-15,21-6 0 0,15-11 0 16,13-11 0-16,14-6 0 15,2-9-68-15,7-15-15 16</inkml:trace>
  <inkml:trace contextRef="#ctx0" brushRef="#br0" timeOffset="2868.2641">8914 4913 442 0,'0'0'1'0,"-5"0"0"15,5 0-1-15,-13-17-4 16,12-5-15-16,-1-6-39 0,0-15-13 15</inkml:trace>
  <inkml:trace contextRef="#ctx0" brushRef="#br0" timeOffset="2966.0487">8839 4417 452 0,'0'0'7'0,"-11"15"2"15,2 2 2-15,-5-2-1 16,0 5-1-16,3-2-1 0,0 1-3 16,10-4-13-16,1-15-69 15,15 0-6-15</inkml:trace>
  <inkml:trace contextRef="#ctx0" brushRef="#br0" timeOffset="3232.601">9257 4938 420 0,'0'0'8'0,"0"0"3"15,-7-3 1-15,7 3 1 16,-19-22 1-16,8-5 1 0,-7-11-1 16,2-18-10-16,-2-15-4 15,-1-19 0-15,2-7 0 16,4-8 0-16,3 6 0 16,3 5 0-16,8 14-3 0,5 17-19 15,7 25-28-15,7 25-32 16,4 20 0-16</inkml:trace>
  <inkml:trace contextRef="#ctx0" brushRef="#br0" timeOffset="3477.9856">9518 4824 451 0,'0'0'4'16,"0"0"1"-16,-4-17 2 16,-4-3 1-16,-2-10 0 15,-3-12 1-15,-4-21 1 0,-4-19-1 16,-2-17-9-16,2-12 0 15,4-6 0-15,3 1 0 16,7 6 0-16,4 11 0 16,4 15 0-16,10 21 0 0,7 22 0 15,8 20 0-15,4 15 0 16,3 8 0-16,6 15 0 16,-1 6 0-16,5 13-10 15,-8 1-35-15,4 14-36 0,-12 4-1 16</inkml:trace>
  <inkml:trace contextRef="#ctx0" brushRef="#br0" timeOffset="3688.4695">9058 4499 409 0,'0'0'3'0,"0"0"2"15,0 0 4-15,8-2 3 0,7-3-1 16,10-9 1-16,7-1 1 16,17-5 0-16,12-2-4 15,12-6-5-15,12-6-15 0,13 3-64 16,6 2-4-16</inkml:trace>
  <inkml:trace contextRef="#ctx0" brushRef="#br0" timeOffset="4203.6084">9801 4542 402 0,'0'0'3'16,"0"0"0"-16,0 0 1 15,12 8 1-15,-1-10 1 16,3-8 1-16,5-7 1 0,3-5-2 16,-2-7 0-16,-1-6-1 15,0-4 2-15,-9 2 1 16,-7 3 1-16,-4 12 0 15,-9 7 0-15,-10 15 0 0,-2 13-4 16,-3 16-5-16,1 12 0 16,3 9 0-16,7 2 0 15,10 0 0-15,6-6 0 16,19-10 0-16,8-15-20 16,16-12-61-16,9-9-1 0</inkml:trace>
  <inkml:trace contextRef="#ctx0" brushRef="#br0" timeOffset="4475.9773">10325 4739 343 0,'0'0'11'0,"0"0"6"15,0 0 3-15,-1-17 1 16,-5-2 1-16,-4-8 1 15,-5-9 0-15,-2-8 1 16,-3-9-17-16,1 5-7 0,4-1 0 16,2 3 0-16,10 5 0 15,3 10 0-15,7 7 0 16,13 8 0-16,5 10 0 16,10 4 0-16,4-1-4 15,8 0-54-15,1 3-25 0,-3 5 1 16</inkml:trace>
  <inkml:trace contextRef="#ctx0" brushRef="#br0" timeOffset="4720.1911">10611 4400 425 0,'0'0'3'0,"0"0"1"0,0 12 0 16,0-12 0-16,5 12 1 16,-5-12 0-16,19 3 2 15,-8-3-1-15,6-10-1 16,-2-4-1-16,-1-4 1 0,-4-5 2 15,0-2 1-15,-9 1 0 16,-1 1 1-16,-8 8-7 16,-2 4-2-16,-6 11 0 0,-2 8 0 15,0 16 0-15,4 13 0 16,2 8 0-16,9 4 0 16,6-1 0-16,11-2 0 15,20-9-64-15,4-7-20 16</inkml:trace>
  <inkml:trace contextRef="#ctx0" brushRef="#br0" timeOffset="5160.0217">11112 4751 417 0,'0'0'6'16,"-9"0"1"-16,9 0 1 16,-13-13 0-16,3-8-1 15,2-10 0-15,3-13 0 16,2-12 0-16,3-4-6 0,6-6-2 16,8 4-1-16,1 6 1 15,4 14 3-15,-1 17-1 16,3 21 2-16,-4 15 1 15,-3 17 0-15,-1 12 1 0,-3 5-1 16,-1 2-1-16,6 3-7 16,-7 13-59-16,11-29-16 15</inkml:trace>
  <inkml:trace contextRef="#ctx0" brushRef="#br0" timeOffset="5377.6632">11499 4246 478 0,'0'0'5'16,"0"0"1"-16,-16 0 2 0,4 2 1 15,-3 9-4-15,-3 9-5 16,-1 8 0-16,0 7 0 16,3 9 0-16,5 5 0 0,10 0 0 15,6 1 0-15,9-9 0 16,14-3 0-16,3-20 0 15,15-3-58-15,0-9-25 16</inkml:trace>
  <inkml:trace contextRef="#ctx0" brushRef="#br0" timeOffset="5650.0839">11755 4460 368 0,'0'0'4'0,"0"0"3"16,0 0 3-16,11-1 1 15,0-9 0-15,3-7 0 16,6-4 2-16,-4-5-1 16,5-7-1-16,-5-5-1 0,-4-1-1 15,-7 6 1-15,-5 1 0 16,-7 10 1-16,-11 9-8 16,-1 11-3-16,-3 11 0 15,0 16 0-15,1 18 0 16,5 3 0-16,9 8 0 0,3 2 0 15,9-1 0-15,11-9 0 16,11-8-20-16,7-13-62 16,4-13-1-16</inkml:trace>
  <inkml:trace contextRef="#ctx0" brushRef="#br0" timeOffset="5944.0772">12087 4141 511 0,'0'0'0'16,"-11"2"0"-16,11-2 0 16,-19 13 0-16,8-3 0 15,-2-1 0-15,4 5 0 0,0 4 0 16,6-4 0-16,5 4 0 16,8-2 0-16,6 1 0 15,2 2 0-15,7-1 0 16,0-2 0-16,0 4 0 0,-3 2 0 15,-5 3 0-15,-4 7 0 16,-8 3 0-16,-5 3 0 16,-15 3 0-16,-5 1 0 15,-7-5 0-15,0-12 0 0,6-21-36 16,-3-4-46-16,0-16-3 16</inkml:trace>
  <inkml:trace contextRef="#ctx0" brushRef="#br0" timeOffset="6190.3231">12488 3612 507 0,'0'0'2'16,"-8"9"0"-16,8-9-2 16,-4 17 0-16,4-7 0 15,4 5 0-15,1-2-38 16,9 3-39-16,6 0-5 16</inkml:trace>
  <inkml:trace contextRef="#ctx0" brushRef="#br0" timeOffset="6322.4146">12544 4582 511 0,'0'0'0'16,"-10"19"0"-16,2-9 0 15,2 0 0-15,6-10 0 16,10-5-14-16,4 5-70 16,4-3-2-16</inkml:trace>
  <inkml:trace contextRef="#ctx0" brushRef="#br0" timeOffset="7158.4286">4719 5628 466 0,'0'0'0'0,"0"0"0"16,0 0 0-16,6 0 0 15,7 0 0-15,7-2 1 16,8-1 0-16,12-3 0 16,14-1 0-16,9 1 0 15,13-2 0-15,9 3 0 0,15-3-1 16,7 3 1-16,11 1 1 15,6 4 0-15,10 0 2 16,7 0 0-16,9 1 0 16,7-2 1-16,10-4 0 0,9-2-1 15,6-1-1-15,7-1 1 16,1-4-4-16,7-1 0 16,6-1 0-16,1 3 0 0,-1 5 0 15,-2-1 0-15,7 4 0 16,-4 5 0-16,1 1 0 15,0 4 0-15,2 4 0 16,0-3 0-16,6 0 0 0,0-4 0 16,0-2 0-16,8-1 0 15,-5-7 0-15,5-1 0 16,0-7 0-16,-1 3 0 16,0-1 0-16,0 2 0 15,-10 2 0-15,-4-1 0 16,-7 7 0-16,-12-1 0 0,-10 1 0 15,-13 5 0-15,-13-4 0 16,-14 0 0-16,-5 4 0 16,-16-2-73-16,-20 0-12 0</inkml:trace>
  <inkml:trace contextRef="#ctx0" brushRef="#br0" timeOffset="8566.0495">3296 6978 394 0,'0'0'5'0,"0"16"2"15,1 11 3-15,4 12 2 16,3 15 0-16,4 14 1 0,1 8 0 16,8 8 0-16,0 3-4 15,0-9-3-15,2-11-3 16,-5-16-1-16,-2-12 0 16,-3-22 0-16,-13-17 0 15,4-20 0-15,-9-13 0 0,-11-18 0 16,-1-15-2-16,-5-13 0 15,-2-8 0-15,2 2 0 16,4 7 0-16,3 9 0 16,9 10 0-16,7 16 0 0,13 19 0 15,12 21 0-15,10 15 0 16,6 20 0-16,9 11 0 16,1 18 0-16,4 8 0 15,-4 4 0-15,-7 10 0 0,-8-4 0 16,-14-1 0-16,-14-3 0 15,-9-8 0-15,-13-8 0 16,-19-10 0-16,-10-16 0 16,-3-10 0-16,-5-16 0 0,0-10 0 15,2-15 0-15,1-13-33 16,11 3-49-16,7-1-4 16</inkml:trace>
  <inkml:trace contextRef="#ctx0" brushRef="#br0" timeOffset="9206.0472">4106 7698 292 0,'0'0'9'0,"1"10"3"16,-1-10 4-16,3 10 1 15,-3-10 2-15,0 0 3 0,0-15-1 16,0-11 1-16,-6-20-6 15,-5-15-5-15,1-14-4 16,0-14-1-16,1-7-3 16,4 7 0-16,5 6-2 15,1 14 1-15,12 24-1 0,7 30-1 16,7 27 3-16,9 33-1 16,3 21 0-16,-1 12 1 15,3 6 0-15,2 0-2 0,-7-9 1 16,-3-11 0-16,-5-22 0 15,-9-18 0-15,-4-18 1 16,-9-16-1-16,-6-19 2 16,0-20-4-16,-6-16 0 0,-5-11 0 15,3-10 0-15,-1-2-6 16,7 10-11-16,0 15-37 16,6 9-28-16,9 27-1 15</inkml:trace>
  <inkml:trace contextRef="#ctx0" brushRef="#br0" timeOffset="9506.0532">4810 7667 409 0,'0'0'2'0,"-7"-19"1"0,1-10 0 15,-1-14 1-15,-1-19 1 16,3-13-1-16,0-12 2 16,3-5 1-16,2 3 0 15,6 11 1-15,5 14 1 0,8 26 0 16,2 28 0-16,4 25 2 16,2 28-1-16,-1 20-5 15,0 9-5-15,5 12 0 16,-6 6 0-16,2-6 0 0,0-5 0 15,-6-11-75-15,2-16-9 16</inkml:trace>
  <inkml:trace contextRef="#ctx0" brushRef="#br0" timeOffset="9701.9152">4783 7447 452 0,'0'0'1'0,"0"0"2"16,0 0 2-16,8-2 0 16,10-2 1-16,9-8 0 15,10-2-1-15,13-5-2 16,15-5-8-16,17-12-51 0,9 7-22 16,11-1-1-16</inkml:trace>
  <inkml:trace contextRef="#ctx0" brushRef="#br0" timeOffset="10300.461">6033 7069 359 0,'0'0'9'0,"0"0"3"16,0 0 2-16,-5 14 0 15,4 6 3-15,1 9 0 16,0 13 1-16,5 8 0 0,4 8-7 16,3 2-4-16,7 1-2 15,4-6-1-15,4-11-2 16,1-15-1-16,5-19 0 0,-2-12-1 16,4-23-1-16,-3-5 0 15,-1-4 0-15,-2-1 0 16,-3 6 1-16,-2 13 0 15,-5 16-1-15,-2 13 2 0,-1 16 0 16,-4 9-1-16,3 2 0 16,-1-2-7-16,11-4-33 15,-2-13-39-15,0-12-2 16</inkml:trace>
  <inkml:trace contextRef="#ctx0" brushRef="#br0" timeOffset="10580.109">6696 7159 476 0,'0'0'4'0,"-14"0"2"0,0 0 2 15,-3 9 0-15,-3 4 1 16,-2 4-9-16,-2 4 0 16,1 6 0-16,8 3 0 15,8 0 0-15,7 1 0 0,12-1 0 16,11-7 0-16,11-2 0 15,6-3 0-15,6 0 0 16,-6-5 0-16,-2 2 0 0,-8 2 0 16,-7 5 0-16,-18 5 0 15,-7-1 0-15,-19 2 0 16,-8-8 0-16,-5-2-3 16,-7-2-72-16,4-16-7 0</inkml:trace>
  <inkml:trace contextRef="#ctx0" brushRef="#br0" timeOffset="11142.0835">6996 7120 357 0,'0'0'6'0,"0"0"4"15,0 0 1-15,0 0 1 16,0 0 3-16,0 0 1 16,0 0 1-16,0 0 1 15,1 15-4-15,-1 3-4 0,0 6-1 16,0 6-2-16,2 9-2 15,1 2-1-15,3 1-4 16,4-1 0-16,3-5 0 0,4-13 0 16,1-10 0-16,5-13 0 15,0-10 0-15,4-10 0 16,0 1 0-16,0 1 0 16,3 6 0-16,-4 9 0 15,2 3 0-15,-4 15 0 0,-4 3 0 16,4 4 0-16,-7 2 0 15,0-7-8-15,-4-13-24 16,6-6-47-16,1-9-2 16</inkml:trace>
  <inkml:trace contextRef="#ctx0" brushRef="#br0" timeOffset="11623.4581">7731 7078 417 0,'0'0'7'0,"0"0"2"16,-7 0 2-16,7 0 1 15,0 0 0-15,-11 5 0 0,11-5 0 16,0 0 1-16,0 0-7 16,-8 5-6-16,8-5 0 15,0 0 0-15,0 0 0 16,0 0 0-16,0 0 0 0,-10-4 0 15,10 4 0-15,-10-6 0 16,10 6 0-16,-13-7 0 16,13 7 0-16,-9-2 0 0,9 2 0 15,-9 2 0-15,9-2 0 16,-16 10 0-16,9-5 0 16,-3 5 0-16,-3 1 0 15,3 2 0-15,-4 1 0 16,0 4 0-16,-1 1 0 0,4 2 0 15,2 6 0-15,4 0 0 16,4-3 0-16,1 3 0 16,10-3 0-16,2-3-3 15,6-3 2-15,-3-8 0 0,0 1 1 16,-4-7 0-16,1 1 1 16,-2 1 0-16,-5 6-1 15,0 3 0-15,2 4-1 0,1-3-5 16,5 4-11-16,0 1-49 15,3-21-14-15</inkml:trace>
  <inkml:trace contextRef="#ctx0" brushRef="#br0" timeOffset="11797.7496">7847 6771 500 0,'0'18'3'16,"0"21"1"-16,-1 16 0 0,1 19-4 15,-1 14 0-15,9 5 0 16,3 7 0-16,5 2 0 16,7-15 0-16,0-27-10 15,4-20-73-15,2-17-2 0</inkml:trace>
  <inkml:trace contextRef="#ctx0" brushRef="#br0" timeOffset="11966.2048">8123 6399 474 0,'0'2'7'0,"-2"25"0"16,-2 16 4-16,-2 18-1 15,0 22-8-15,5 18-2 16,1 15 0-16,3 6 0 16,13 5 0-16,1-19 0 0,-10-9-53 15,28-10-33-15</inkml:trace>
  <inkml:trace contextRef="#ctx0" brushRef="#br0" timeOffset="12539.1805">8373 7240 422 0,'1'13'4'15,"3"11"2"-15,1 10 0 16,2 7 1-16,3 3 1 16,2 2-1-16,4-1 1 0,1-3 1 15,3-18-3-15,-1-18-2 16,1-15-1-16,-3-19 0 15,-1-10 0-15,0-4 0 16,-2 2-1-16,0 4 0 0,1 12 0 16,4 14-1-16,3 18-1 15,5 22 1-15,3 20-1 16,1 13 1-16,3 10 0 0,-1 7 1 16,-3-1-2-16,-5 1 0 15,-11-7 0-15,-10-3 0 16,-6-8 0-16,-18-8 0 15,-13-6 0-15,-12-11 0 16,-10-13 0-16,-7-13 0 16,-4-17 0-16,1-17-68 0,-1-11-18 15</inkml:trace>
  <inkml:trace contextRef="#ctx0" brushRef="#br0" timeOffset="13239.8942">10162 6229 395 0,'0'0'9'0,"-11"0"1"0,11 0 4 15,-14 24 0-15,4 13 1 16,4 17 1-16,1 15 0 15,5 21 0-15,5 14-10 16,7 12-6-16,7 4 0 16,2-3 0-16,5-8 0 0,0-18 0 15,2-13 0-15,-10-16 0 16,0-17 0-16,-7-16 0 16,-2-10 0-16,-9-19 0 0,0 0 0 15,-20 0 0-15,-4-18 0 16,-5-3 0-16,-9-5 0 15,-4-2 0-15,-3 4 0 16,0 4 0-16,-2 7 0 16,4 10 0-16,6 6 0 0,7 11 0 15,7 8 0-15,10 6 0 16,13 1 0-16,7-2 0 16,16-4 0-16,13-9 0 15,8-8 0-15,8-4 0 0,10-6-5 16,-2-10-74-16,5-4-3 15</inkml:trace>
  <inkml:trace contextRef="#ctx0" brushRef="#br0" timeOffset="14093.8627">10707 7039 319 0,'0'0'7'16,"0"0"4"-16,0 0 2 16,0 0 3-16,-3-10 6 0,3 10-1 15,0 0 1-15,-4-12 2 16,4 12-5-16,-5-11-4 15,5 11-3-15,-12-7-2 16,2 4-10-16,-2 3 0 16,-5 0 0-16,2 3 0 0,-5 7 0 15,1 2 0-15,0 5 0 16,4-1 0-16,3 4 0 16,7 2 0-16,5 2 0 15,4 0 0-15,8-7 0 0,9 5 0 16,2-6 0-16,4 4 0 15,0-4 0-15,-2 1-2 16,-3 1 1-16,-3 3 1 0,-8 1 0 16,-7 2 3-16,-4 6-3 15,-8-4 0-15,-11 1 0 16,-7-5 0-16,-9-7 0 16,2-3 0-16,-5-12-11 0,3-4-68 15,2-7-4-15</inkml:trace>
  <inkml:trace contextRef="#ctx0" brushRef="#br0" timeOffset="20782.1717">3309 11175 404 0,'0'0'4'0,"0"0"3"15,-3 13 2-15,3 7 1 16,0 10 1-16,8 15 2 16,3 15 0-16,4 19 1 0,8 13-3 15,1 9-2-15,4 9-3 16,0-2-6-16,-3-6 0 15,-3-5 0-15,-1-15 0 16,-5-13 0-16,-5-14 0 0,-2-14 0 16,-5-12 0-16,0-9 0 15,-4-9 0-15,0-11 0 16,-5-16 0-16,-7-11 0 16,-1-18 0-16,-4-15 0 15,-5-15 0-15,-1-15 0 0,0-10 0 16,1-8 0-16,2-5 0 15,8 4 0-15,1 6 0 16,3 11 0-16,7 13 0 16,1 10 0-16,9 14 0 0,3 13 0 15,5 13 0-15,4 13 0 16,6 8 0-16,8 8 0 16,7 7 0-16,1 9 0 0,3 6 0 15,3 8 0-15,-6 1 0 16,-6 7 0-16,-12 1 0 15,-9 3 0-15,-14 2 0 16,-5 3 0-16,-17 1 0 0,-8-4 0 16,-4 0 0-16,0-3 0 15,1 0 0-15,5-2 0 16,6 4 0-16,9-1 0 16,10 3 0-16,6 6 0 15,11-3 0-15,7 6 0 0,8-5 0 16,3-1 0-16,4-3 0 15,-4-3 0-15,0-5 0 16,-6-8 0-16,3-10-51 0,-5 6-32 16,-7 0-2-16</inkml:trace>
  <inkml:trace contextRef="#ctx0" brushRef="#br0" timeOffset="21428.9654">4213 12310 399 0,'0'0'4'16,"0"0"3"-16,0 0 2 0,0-5 1 15,-4-9 1-15,-2-8 0 16,1-12 1-16,-5-12-1 16,1-14-3-16,-2-18-3 15,2-11-3-15,-2-10 0 0,8 4-1 16,3 6-1-16,0 11 0 15,14 20 0-15,4 26 2 16,7 32-1-16,6 25 0 0,11 28 1 16,0 18 0-1,2 12 1-15,-1 2-1 0,-2-1 0 16,-9-12-1-16,-3-15 2 16,-12-19-3-16,-2-17 0 15,-15-21 0-15,4-15 0 0,-5-23 0 16,-8-13 0-16,-2-22 0 15,0-15 0-15,4-10 0 16,-3-7 0-16,7 5 0 16,3 7 0-16,10 15 0 0,6 15-12 15,13 25-60-15,6 31-11 16</inkml:trace>
  <inkml:trace contextRef="#ctx0" brushRef="#br0" timeOffset="21950.1223">4843 11490 421 0,'0'0'6'0,"-3"18"1"16,2 6 2-16,1 12 1 15,1 10 1-15,3 11 1 16,3 12 0-16,1 12 1 0,1 1-5 15,5-2-6-15,-2-8-2 16,1-13 0-16,-3-10 0 16,2-15 0-16,-1-20 0 15,-3-17 0-15,0-30 0 0,0-25 0 16,-4-20 0-16,0-17 0 16,2-12 0-16,-3-2 0 15,1 4 0-15,5 11 0 16,0 13 0-16,5 23 0 0,6 29 0 15,2 29 0-15,6 24 0 16,0 30 0-16,6 18 0 16,0 18 0-16,2 14 0 0,-2 6 0 15,-4 1 0 1,-3-15 0-16,2-7-19 0,7-22-61 16,-22-20-3-16</inkml:trace>
  <inkml:trace contextRef="#ctx0" brushRef="#br0" timeOffset="22146.7666">5028 11993 450 0,'0'0'3'15,"0"0"0"-15,0 0 2 16,14 8 1-16,5-8 0 0,8 0 0 15,7-3-3-15,13 1-13 16,8-7-63-16,10 1-4 16</inkml:trace>
  <inkml:trace contextRef="#ctx0" brushRef="#br0" timeOffset="22806.5384">6501 11618 323 0,'0'0'8'0,"0"0"4"15,0 0 2-15,-5-10 3 16,5 10 2-16,0 0 1 0,0 0 0 16,-10-10 1-16,10 10-7 15,0 0-4-15,0 0-3 16,-3 14-1-16,3 3-1 15,1 7-2-15,4 11-1 0,5 11 0 16,1 5-1-16,8 10 1 16,-1 1-1-16,6-4 0 15,2-5-1-15,2-13 0 16,3-14 0-16,-2-17 0 16,1-11 0-16,-2-22 0 0,2-13-1 15,-2-5 1-15,1-3 0 16,-4 5-1-16,-1 8 1 15,-1 14 0-15,0 18 0 0,-3 13 1 16,-1 17 0-16,-3 9-1 16,2 5-1-16,2 2-6 15,-2-11-32-15,2-8-39 16,0-14-4-16</inkml:trace>
  <inkml:trace contextRef="#ctx0" brushRef="#br0" timeOffset="23288.1657">7429 11650 422 0,'0'0'7'0,"0"0"2"16,0 0 0-16,0 0 2 15,-12-9 1-15,2 9-1 16,-5 6 1-16,-1 4 0 0,-4 9-6 16,3 6-6-16,1 5 0 15,5 1 0-15,8 4 0 16,6-2 0-16,10-3 0 16,11-3 0-16,6-9 0 0,2-2 0 15,0-4 0-15,-1 2 0 16,-9 1 0-16,-7 6 0 15,-10 3 0-15,-10 6 0 16,-12 1 0-16,-6 1 0 0,0 2-20 16,0-7-59-16,-5-6-3 15</inkml:trace>
  <inkml:trace contextRef="#ctx0" brushRef="#br0" timeOffset="23934.3882">7676 11690 324 0,'0'0'6'0,"0"0"2"16,0 0 2-16,0 0 3 15,0 0 2-15,0 0 3 0,0 0 0 16,0 0 2-16,0 0-6 15,0 0-3-15,0 0-1 16,-2 20-2-16,2 7-2 16,5 9-3-16,4 9 0 0,0 2-2 15,7 6 0-15,4-3 0 16,3-8-1-16,1-11 1 16,4-16-1-16,-2-15 0 0,0-9 0 15,1-13 0-15,-1-7-1 16,-3 2 1-16,-2 2 0 15,1 14 0-15,-4 11 0 16,-2 14 0-16,3 15 1 16,-2 9-1-16,3 3 0 0,3-2-5 15,-2-14-18-15,-6-10-53 16,14-15-4-16</inkml:trace>
  <inkml:trace contextRef="#ctx0" brushRef="#br0" timeOffset="24449.7211">8487 11746 439 0,'0'0'4'0,"0"0"1"16,-12 0 3-16,12 0 0 15,-10 0 1-15,10 0 0 16,-10 0 1-16,10 0 0 16,-11 0-3-16,11 0-5 0,-9-12-2 15,4 3 0-15,-2-3 0 16,-2 0 0-16,3-2 0 16,-5 0 0-16,3 5 0 15,0 1 0-15,8 8 0 0,-14-9 0 16,14 9 0-16,-9-4 0 15,9 4 0-15,0 0 0 16,-9 7 0-16,9-7 0 16,-9 18 0-16,1-7 0 0,1 3 0 15,-1 6 0-15,-3 4 0 16,2 3 0-16,0 2 0 16,-3 3 0-16,7-3 0 15,0-4 0-15,4-3 0 16,1-5 0-16,8-6-3 0,4-7 2 15,3-2 0-15,6-2 0 16,-1 1 0-16,2 5 2 16,3 3-1-16,-3 4 1 0,-3-1 0 15,-2 1 0-15,1 1-4 16,-7-14-16-16,-11 0-59 16,20-20-3-16</inkml:trace>
  <inkml:trace contextRef="#ctx0" brushRef="#br0" timeOffset="24949.7258">8646 11044 417 0,'0'0'5'0,"0"0"3"16,0 0 0-16,-7 20 3 15,6 16 1-15,1 20 0 16,0 21 2-16,6 18 0 16,4 16-4-16,4 8-10 15,4-1 0-15,2-7 0 0,5-16 0 16,-2-21 0-16,10-40-71 16,-2-5-12-16</inkml:trace>
  <inkml:trace contextRef="#ctx0" brushRef="#br0" timeOffset="25202.8961">9035 11054 463 0,'0'0'5'16,"-4"13"2"-16,0 1 2 0,1 17 0 15,2 13 2-15,1 14-4 16,0 14-7-16,4 15 0 16,8 12 0-16,-2 4 0 15,5 1 0-15,2-1 0 0,4-10 0 16,-2-11 0-16,13-7-54 16,-6-10-31-16</inkml:trace>
  <inkml:trace contextRef="#ctx0" brushRef="#br0" timeOffset="25861.8533">9336 11548 425 0,'0'0'3'0,"0"0"2"0,-2 18 2 16,2 9 0-16,1 10 1 15,5 12 2-15,2 9 0 16,3 5 0-16,1 1-2 15,4 1-3-15,-1-11 0 0,3-11-2 16,1-16-1-16,-2-19-1 16,1-13-1-16,-2-15-1 15,3-11 0-15,-2-5-1 0,-2-1 0 16,2 1 0-16,-4 7 0 16,4 10 1-16,0 14 0 15,3 10 1-15,2 19 0 16,3 10 1-16,3 10 0 0,2 11 1 15,1 8 0-15,-2 3 1 16,-6 8 2-16,-7 2-5 16,-9 3 0-16,-7-1 0 15,-16-3 0-15,-11-3 0 16,-12-13 0-16,-9-8 0 0,-3-18 0 16,-7-15 0-16,-2-16 0 15,-2-15 0-15,9-18-44 16,0-5-40-16,5-3-3 15</inkml:trace>
  <inkml:trace contextRef="#ctx0" brushRef="#br0" timeOffset="26721.9097">10969 11632 341 0,'0'0'10'15,"0"-10"4"-15,0 10 5 0,-8-12 0 16,8 12 3-16,-12-14 0 16,4 7 2-16,-6 2 0 15,-1 5-8-15,-3 2-16 16,-5 8 0-16,-2 4 0 0,-2 8 0 16,3 0 0-16,1 7 0 15,5 0 0-15,6 5 0 16,12-4 0-16,6 0 0 0,9-3 0 15,10-2 0-15,4-2 0 16,3 0 0-16,0 3 0 16,-2 1 0-16,-11 6 0 15,-6 5 0-15,-9 5 0 0,-8-3 0 16,-10 2 0-16,-7-4 0 16,-7-15 0-16,3-7-24 15,-2-16-58-15,0-7-2 16</inkml:trace>
  <inkml:trace contextRef="#ctx0" brushRef="#br0" timeOffset="27480.1846">11345 11572 396 0,'0'0'5'15,"0"0"3"-15,0 0 1 0,0 0 2 16,0 0 1-16,-9 0 1 16,9 0 0-16,-19 3-1 15,5 1-4-15,-3 3-3 16,0 5-3-16,-1 5 0 0,2 5-2 16,2 0 0-16,5 3-1 15,6 4 0-15,3 1 0 16,9 0 1-16,8 0-1 15,2 1 0-15,8-1 0 0,2 0 0 16,0 2 0-16,0-1 1 16,-4 1 0-16,-4 1 1 15,-8 3 1-15,-8 0 1 0,-6 6 0 16,-13-3 1-16,-10-1 0 16,-4-9-2-16,-4-5-3 15,-7-12-12-15,2-18-53 16,1 0-14-16</inkml:trace>
  <inkml:trace contextRef="#ctx0" brushRef="#br0" timeOffset="94358.8216">9314 7595 254 0,'0'0'8'0,"0"0"3"15,0 0 3-15,-1-9 4 16,1 9 1-16,0 0 1 0,-3-12 1 15,3 12 3-15,0 0-8 16,0 0-3-16,0 0-3 16,0 8-2-16,3 13-1 15,1 4-2-15,2 11 0 0,2 6-1 16,-3 6 0-16,0 5-1 16,-4 1 0-16,-1-1-1 15,0-3 1-15,-1-4-1 0,-2-7-1 16,-1-6 1-16,3-5-2 15,1-5 1-15,0-3-1 16,7-2-1-16,3-4 1 16,6 0 0-16,3 1-1 0,8-3 1 15,4 0 0-15,8 0 0 16,7 0 0-16,8-2 0 16,8 1 0-16,5-1 0 15,8-2 0-15,2-2 0 16,6-3 0-16,-1-2 0 0,-1-5 1 15,1-8-1-15,-4-7 1 16,1 0 0-16,-4-3-1 16,-5-2 1-16,0 0-1 0,-8 7 1 15,-4 1-1-15,-3 10 1 16,-6 3-1-16,-2 3 1 16,-6 8-1-16,-2 2 1 15,-4 1 0-15,-3 2-1 0,-1-1 1 16,-1-3-1-16,-4 0 0 15,1-3 1-15,-3-6-1 16,-2 0 0-16,-2-9 0 16,1-9 1-16,-7-10-1 0,-1-8 1 15,-7-14 1-15,-6-12-2 16,-3-13 2-16,-6-9 0 16,-2-5 0-16,0-2-2 15,-1 7-5-15,-1 4-15 0,3 13-57 16,7 20-3-16</inkml:trace>
  <inkml:trace contextRef="#ctx0" brushRef="#br0" timeOffset="95177.8454">10491 8240 306 0,'0'0'3'0,"0"0"0"15,0 0 4-15,0 0 4 16,15 20 3-16,7-1 3 16,14 20 3-16,13 13 1 15,21 11-3-15,10 11 1 16,15 1-1-16,8 6-4 0,11-2-2 15,2-6-4-15,-5-12 0 16,-5-14-2-16,-9-6-2 16,-7-7-2-16,-7-5-4 15,-11-12-9-15,-7-17-62 0,-11 12-7 16</inkml:trace>
  <inkml:trace contextRef="#ctx0" brushRef="#br0" timeOffset="97675.1694">11810 9490 330 0,'0'0'5'0,"0"0"4"0,0 0 0 15,0 0 3-15,0 16 0 16,5 6 3-16,5 14 0 15,13 14 1-15,8 11-5 16,7 7-3-16,8-2-1 0,3-4-2 16,5-11 0-16,-2-22-2 15,-3-27-3-15,-6-24-2 16,-11-27-2-16,-10-18-2 0,-5-13 1 16,-14-11 3-1,-3 11 2 1,0 17 2-16,-3 23 5 15,-6 24 3-15,4 23 3 0,0 23 2 16,5 16-1-16,14 16-7 16,-2-4-7-16,18-24-45 15,-1 0-24-15,7-18-5 16</inkml:trace>
  <inkml:trace contextRef="#ctx0" brushRef="#br0" timeOffset="98908.1732">12452 9443 306 0,'0'0'7'15,"0"0"4"-15,0 0 3 0,0 0 2 16,0 0 3-16,0 0 2 16,0 0 0-16,0 21 2 15,8 3-8-15,5 3-1 16,2 7-3-16,4 4-3 0,0 1-2 15,-1-6-2-15,0-9-1 16,-6-13-1-16,1-11-2 16,-8-19 0-16,-2-17-3 15,-2-18-2-15,-1-8-2 0,-2-5 0 16,2-3 0-16,0 8 0 16,7 12 0-16,6 14 3 15,5 21 2-15,9 15 3 0,0 21 3 16,1 16 0-16,0 11 2 15,-3 4-1-15,-2 1 0 16,-4-5-5-16,-2-2-11 16,-6-14-62-16,3-14-4 15</inkml:trace>
  <inkml:trace contextRef="#ctx0" brushRef="#br0" timeOffset="99056.712">13104 9528 407 0,'0'0'3'16,"0"0"-2"-16,-7 8-4 15,7-8-10-15,-11-23-52 16,8 3-3-16</inkml:trace>
  <inkml:trace contextRef="#ctx0" brushRef="#br0" timeOffset="99176.556">12983 9048 423 0,'0'0'7'0,"-12"10"2"15,2 5 1-15,-3 6 1 16,-1 4-1-16,1 1-1 0,5 3-1 16,3-9-6-16,11-2-29 15,20-12-49-15,2-6-4 16</inkml:trace>
  <inkml:trace contextRef="#ctx0" brushRef="#br0" timeOffset="99420.1758">13382 9447 409 0,'0'0'6'16,"0"0"0"-16,0 0 1 16,0 0 0-16,-5-16 0 0,-1-2 1 15,-8-12 0-15,0-5-1 16,-10-13-4-16,-3-11 0 16,-3-10-3-16,-4-11 1 0,-2 2-1 15,3 3-1-15,6 5 1 16,5 7-1-16,7 6 0 15,9 8 0-15,7 8 0 16,9 12 0-16,13 2 0 0,8 8-3 16,3 0-17-16,-6 9-54 15,15 10 0-15</inkml:trace>
  <inkml:trace contextRef="#ctx0" brushRef="#br0" timeOffset="99824.634">13139 9227 375 0,'0'0'3'16,"6"0"2"-16,7-4 0 16,6 1 0-16,9 1 0 15,6-1 1-15,10 1 1 16,6 2-1-16,9 2-2 0,-3 6-1 15,0 4 0-15,2 4 2 16,-10 1 1-16,-7 2-3 16,-3-4 2-16,-7-3-1 0,-3-7 0 15,-6-5-1-15,-4-6-3 16,0-17-4-16,-5-7-5 16,-3-12-1-16,-4-4 0 15,-6-7 3-15,-9 3 5 0,-7 5 5 16,-12 11 5-16,-3 13 5 15,-7 16 5-15,3 14 0 16,1 16 1-16,6 12-4 0,7 3-13 16,9 0-2-16,12 0 0 15,2-13 0-15,16-3 0 16,3-15-17-16,6-9-62 16,7 0-4-16</inkml:trace>
  <inkml:trace contextRef="#ctx0" brushRef="#br0" timeOffset="100034.5351">14028 9153 403 0,'0'0'7'0,"0"0"4"16,0 7 2-16,0-7 2 16,-15 6 0-16,2-6 0 15,-6-10 1-15,-1-9 0 16,-4-11-16-16,1-7 0 0,6-4 0 15,3-5 0-15,6-2 0 16,8 1 0-16,8 2-4 16,14 4-75-16,3 11-4 15</inkml:trace>
  <inkml:trace contextRef="#ctx0" brushRef="#br0" timeOffset="100832.19">14218 8789 259 0,'0'0'10'16,"0"10"3"-16,0 0 3 16,3 4 0-16,4 3 4 15,2 3-1-15,2 4 3 0,1 3 1 16,1-2-8-16,-1-1-2 16,1-3-3-16,-3-5-1 15,-1-3-2-15,-9-13-1 16,0 0-1-16,7-17-1 0,-7-13-2 15,0-13-2-15,-4-5 0 16,3-9 0-16,-1 0-1 16,2 6 0-16,1 7 0 15,6 18 0-15,5 16 1 16,6 15 0-16,3 17 2 0,1 11-1 16,2 4 0-16,-1-3 0 15,1-6 0-15,-6-12-1 16,0-16 1-16,0-10-2 0,-2-15 0 15,2-10 0-15,-1 0 1 16,3 2 2-16,2 7 1 16,6 11 2-16,2 15 0 15,-3 12 2-15,2 17 1 0,3 5 0 16,-3 2-4-16,6 5-16 16,11-10-64-16,-15-6-4 15</inkml:trace>
  <inkml:trace contextRef="#ctx0" brushRef="#br0" timeOffset="101368.3134">15113 8013 410 0,'10'19'5'0,"8"13"3"0,4 16 2 16,8 12 0-16,5 11 1 15,0 8 2-15,7 6-1 16,-1-1 0-16,-7-18-5 0,-7-17-3 15,-1-30-3-15,-7-19-3 16,0-29-4-16,0-22-3 16,1-16-2-16,2-1 0 15,1-4 1-15,2 6 2 0,2 15 2 16,4 20 6-16,-3 23 3 16,-1 13 4-16,-1 24 1 15,-2 8 2-15,-6 9-3 16,-3-1-8-16,5-7-68 15,-4-5-6-15</inkml:trace>
  <inkml:trace contextRef="#ctx0" brushRef="#br0" timeOffset="101834.315">15999 8235 354 0,'0'0'4'0,"0"0"3"15,15-2 0-15,-1-8 2 0,-1-2 1 16,4-6 0-16,-1-7 1 16,0-1 1-16,-5-6-2 15,-8-3 1-15,-3 6 0 16,-9 1 1-16,-8 10 1 15,-7 7 0-15,0 8-1 0,-3 17-7 16,5 15-5-16,5 12 0 16,4 8 0-16,11 2 0 15,3-1 0-15,16-5 0 16,12-14 0-16,3-16 0 0,10-23-46 16,7-9-35-16,-7-12-5 15</inkml:trace>
  <inkml:trace contextRef="#ctx0" brushRef="#br0" timeOffset="102280.6646">16016 7420 395 0,'0'0'8'16,"1"9"2"-16,9 12 2 0,2 15 2 15,10 17 2-15,4 8-1 16,8 14 2-16,2 11-1 15,9 3-8-15,0 1-8 16,0-12 0-16,3-11 0 0,-10-4-73 16,3-33-9-16</inkml:trace>
  <inkml:trace contextRef="#ctx0" brushRef="#br0" timeOffset="102414.6849">16645 8049 446 0,'0'0'3'0,"0"0"-2"16,0 0-1-16,0 0-6 0,-2-17-27 16,-9-8-38-16,5-8-3 15</inkml:trace>
  <inkml:trace contextRef="#ctx0" brushRef="#br0" timeOffset="102520.1818">16489 7592 445 0,'0'0'6'0,"-17"0"1"15,9 3 1-15,0 9-1 16,-3 3 0-16,7 0 0 0,2 6-2 15,2-4-6-15,12 6-17 16,9-1-47-16,8-11-15 16</inkml:trace>
  <inkml:trace contextRef="#ctx0" brushRef="#br0" timeOffset="102770.5049">16653 7637 448 0,'0'0'5'0,"-2"14"1"16,7-1 1-16,11 12 2 15,7-1-1-15,7 5 0 16,9-2 1-16,11 3-1 0,10-4-5 15,4-7-6-15,4 0-15 16,0-8-61-16,-9-3-1 16</inkml:trace>
  <inkml:trace contextRef="#ctx0" brushRef="#br0" timeOffset="103131.9964">16825 8052 438 0,'0'0'3'0,"0"0"3"15,-2-13 1-15,2-8 2 16,0-6 0-16,2-12-1 0,9-9 2 16,-5-6 0-16,6-11-4 15,6 0-1-15,-1-3-5 16,1 5 0-16,6 2 0 15,3 11-34-15,-1 1-44 0,1 8-3 16</inkml:trace>
  <inkml:trace contextRef="#ctx0" brushRef="#br0" timeOffset="110072.4619">10482 12584 329 0,'0'0'5'0,"0"0"2"16,0 0 2-16,-11-3 3 15,11 3 2-15,-7-3 2 16,7 3 0-16,-12-4 1 16,12 4-4-16,0 0-3 15,0 0-1-15,-9 12-2 0,9 4-2 16,2 12-1-16,6 8-2 16,-1 12 1-16,2 13 0 15,1 14-1-15,0 7 1 0,-1 6-1 16,-3 3 0-16,1-5 0 15,-3-7 0-15,0-11-2 16,1-11 0-16,0-13 0 16,3-13 0-16,3-11-1 0,4-11 1 15,4-4-1-15,4-5 1 16,8-2 0-16,5-6 0 16,7-1 0-16,2 1 0 0,9-1 0 15,3 4 0-15,3 2 0 16,5 3 0-16,0 1 0 15,2 6 1-15,-3-2-1 16,3 2 0-16,-2-4 1 0,0-1 0 16,-5-2 0-16,-1 0-1 15,-2-4 1-15,-4-2 0 16,-5-1 0-16,-4 1-1 16,-4 0 1-16,-6-1-1 15,-7 4 1-15,-5-2 0 0,-7 3 0 16,-3-1 0-16,-12 3 0 15,11-17 1-15,-11 0-1 16,0-11 2-16,0-9-3 16,-1-15 0-16,0-9 0 0,-1-14 0 15,2-1-2-15,-1 1-7 16,2 8-21-16,1 6-49 16,-1 11-4-16</inkml:trace>
  <inkml:trace contextRef="#ctx0" brushRef="#br0" timeOffset="111291.4883">11529 13573 270 0,'0'0'9'16,"0"0"2"-16,0 0 3 15,0 0 1-15,0 0 2 0,0 0 2 16,0 0 4-16,5 13 1 16,13 16-7-16,7 14-2 15,11 15-1-15,10 16-1 16,10 12-1-16,10 8-3 0,4 4-3 15,1-2-1-15,-1-10-1 16,-4-11-4-16,-2-9-6 16,-14-21-23-16,-4-10-49 15,-9-5-3-15</inkml:trace>
  <inkml:trace contextRef="#ctx0" brushRef="#br0" timeOffset="115559.1616">12699 14587 371 0,'0'0'4'0,"0"10"2"0,1 6 4 16,10 8 0-16,3 13 3 15,10 7 0-15,4 4 1 16,1 3 0-16,6-1-2 16,-5-8-3-16,2-8-3 0,-13-15-1 15,-3-19-2-15,-14-21 0 16,-5-15-2-16,-17-14-1 16,-9-13-2-16,-8-14-1 15,-8-10-1-15,-2-3 0 0,-1 4-1 16,4 8 0-16,10 8 1 15,8 9 2-15,15 13 0 16,10 13 2-16,10 11 1 16,16 5 0-16,8 7-1 0,7 0-8 15,6 5-18-15,12 3-50 16,-11 4 0-16</inkml:trace>
  <inkml:trace contextRef="#ctx0" brushRef="#br0" timeOffset="116000.6008">12627 14689 342 0,'0'0'2'16,"11"-4"0"-16,6-4 1 0,4 1 0 15,7-4 0-15,7-1 0 16,6-2 0-16,8 2 1 16,2 4-4-16,-3-1 3 15,-3 9-1-15,0 0 2 16,-5 12 3-16,-2 9 3 0,-4 6 0 16,1 6 0-16,-4 3 0 15,1-3 0-15,1-4 0 16,-2-7-4-16,1-13-1 15,-5-10-3-15,-1-19-1 0,-5-11-2 16,-8-12 0-16,-8-6 0 16,-5-5 1-16,-8 1 1 15,-12 3 2-15,-3 8 1 0,-3 13 2 16,-4 11 0-16,2 12 0 16,3 12 0-16,5 15-1 15,5 10-1-15,7 4-4 16,8 4-6-16,0-9-9 0,14-1-61 15,5-5-5-15</inkml:trace>
  <inkml:trace contextRef="#ctx0" brushRef="#br0" timeOffset="116328.0619">13655 14645 407 0,'0'0'3'0,"0"0"1"15,-10-2 2-15,-1-4 2 16,-4-5 0-16,-3-5 0 15,-2-7 0-15,-5-2 1 16,7-5-2-16,-1-2-3 0,4-4-1 16,10 0-1-16,5 1-2 15,4 3 1-15,14-1-3 16,-1 1-6-16,16-1-24 0,0 1-46 16,4-2 0-16</inkml:trace>
  <inkml:trace contextRef="#ctx0" brushRef="#br0" timeOffset="117088.4061">13756 14240 287 0,'0'0'6'0,"0"0"4"0,0 0 2 16,0 13 3-16,0-13 0 15,0 14 1-15,3-6 2 16,4 6 1-16,1 1-6 16,2 1-3-16,0 2-3 0,5 5 0 15,-3-2-2-15,5 2-1 16,-4-2 0-16,1 0-2 16,-2-7-1-16,1-4 1 15,-2-10-2-15,-5-8 0 0,-4-16 0 16,-1-11 0-16,-1-10 0 15,0-6 1-15,0-2-1 16,3 1 0-16,-1 7 0 16,6 12 2-16,3 16 0 0,5 17-1 15,6 12 1-15,0 15-1 16,2 6 1-16,0-1 0 16,-1 1-1-16,-2-8 0 15,-3-11-1-15,-3-14 1 0,-3-16 0 16,-4-12 0-16,2-8-1 15,-3-3 1-15,1 2 0 16,1 2 0-16,3 13 2 16,0 9 1-16,4 13-1 0,1 17 0 15,3 8 0-15,4 6 0 16,0-2-1-16,4 3-6 16,-3-13-18-16,-6-5-57 0,10-9-3 15</inkml:trace>
  <inkml:trace contextRef="#ctx0" brushRef="#br0" timeOffset="117374.1258">14439 13759 446 0,'0'0'3'16,"-11"10"2"-16,5 12 2 15,-2 8 0-15,0 8 1 16,2 3 0-16,0 5 0 0,6 0 0 15,7-3-3-15,9-9-2 16,6-12 0-16,8-9-3 16,4-12-3-16,2-1 1 15,3-2 0-15,-4 0 0 0,-3 2 1 16,-9 13-1-16,-5 12 0 16,-10 11 2-16,-8 8 1 15,-6 7 1-15,-6 5-3 16,-10-7-5-16,-2-4-10 0,-7-15-60 15,8-17-6-15</inkml:trace>
  <inkml:trace contextRef="#ctx0" brushRef="#br0" timeOffset="117826.833">15469 13309 407 0,'0'0'6'0,"0"9"1"15,-1 9 2-15,-4 12 1 0,-1 8 0 16,3 10-1-16,2 10 1 16,1 1-1-16,1-2-5 15,12-3-3-15,7-16-4 16,12-12-9-16,0-20-14 0,-1-15-53 16,12-16 0-16</inkml:trace>
  <inkml:trace contextRef="#ctx0" brushRef="#br0" timeOffset="118064.4829">15808 13551 425 0,'0'0'3'0,"4"14"1"0,-4-14 0 16,19 15 1-16,-6-12 0 15,5-3 1-15,0-8-1 16,-1-11 2-16,-1-12-2 16,-5-9-2-16,-6-6-1 0,-5-4 2 15,-4 2 0-15,-12 4 2 16,-4 11 1-16,-7 9 0 15,-4 18 0-15,1 9-5 16,3 16-2-16,2 12 0 0,5 8 0 16,13 4 0-16,6-4 0 15,9-3 0-15,9-18-37 16,12-6-45-16,0-12-3 16</inkml:trace>
  <inkml:trace contextRef="#ctx0" brushRef="#br0" timeOffset="118594.3663">15984 13079 316 0,'0'0'6'16,"4"16"2"-16,4 0 4 16,3 6 1-16,6 9 2 0,2 3 1 15,6 2-1-15,4 4 0 16,-2-5-4-16,2-8-4 15,-4-10-2-15,-2-15-2 16,-8-10-1-16,-5-19 0 0,-4-13-1 16,-4-11 1-16,-1-2-1 15,-1-4 1-15,1 7 1 16,2 7 2-16,3 15 0 16,6 20 1-16,6 10 1 15,4 18 1-15,3 9-1 0,-2 3-1 16,5 1-1-16,-6 0-2 15,-3-8-1-15,2-13 0 16,-10-12-2-16,4-11 0 16,-6-10 0-16,-2-8-2 0,3 1 2 15,0-4 0-15,-3 10-1 16,6 6 0-16,0 11-2 16,6 8-4-16,-2 11-10 0,10 4-60 15,2 2-3-15</inkml:trace>
  <inkml:trace contextRef="#ctx0" brushRef="#br0" timeOffset="119136.6136">16807 12918 386 0,'4'8'4'0,"6"11"3"0,9 12 1 15,6 11 1-15,3 8 0 16,8 5 1-16,2 5 0 16,-1 0 2-16,-4-9-3 15,-9-12-2-15,-12-19-2 0,-12-20-1 16,-10-17-1-16,-14-24-1 15,-14-20-1-15,-4-21-4 16,-9-12 0-16,7-5 0 16,1 4-1-16,12 8 0 0,9 11 1 15,8 16 2-15,14 21 1 16,10 18 1-16,11 21 2 16,5 15 2-16,1 12 0 15,-5 14 1-15,0 9 0 0,-6 7 0 16,-9-4-1-16,-4 2-5 15,-4-12-15-15,-10-9-60 16,2-10-5-16</inkml:trace>
  <inkml:trace contextRef="#ctx0" brushRef="#br0" timeOffset="119326.4793">16765 12227 483 0,'4'15'4'0,"4"12"1"16,3 17 1-16,7 11 0 16,6 15 1-16,3 8-7 0,5 8 0 15,4 2 0-15,0-16 0 16,9-9 0-16,-7-9-69 16,4-24-14-16</inkml:trace>
  <inkml:trace contextRef="#ctx0" brushRef="#br0" timeOffset="119812.7618">17204 12642 365 0,'0'0'4'0,"0"0"0"16,18-5 2-16,-7-5 1 15,5-5 0-15,-2-1 1 0,2-6 0 16,-3-4 1-16,-3 0 0 16,-8 0 2-16,-2 5 0 15,-6 8 2-15,-9 6-1 16,5 10 0-16,-2 12-1 0,1 13-1 15,9 8-6-15,2 6-4 16,8 1 0-16,13-2 0 16,4-8 0-16,9-12 0 15,1-12-12-15,11-19-49 0,-8-4-20 16,-4-8-2-16</inkml:trace>
  <inkml:trace contextRef="#ctx0" brushRef="#br0" timeOffset="120002.7993">17454 12216 451 0,'0'0'4'15,"0"17"1"-15,12 3 2 16,5 7-1-16,7 5 1 16,8 4 1-16,6 1-1 0,12 4 0 15,4-7-4-15,5-5-2 16,-3-5-4-16,-6-12-9 15,-2-7-58-15,-7 7-10 16</inkml:trace>
  <inkml:trace contextRef="#ctx0" brushRef="#br0" timeOffset="120176.4373">17624 12535 425 0,'0'0'5'16,"-5"-17"1"-16,1 0 1 15,0-4 0-15,2-4 1 16,2-8-1-16,0-9 1 0,3-3-3 16,8-6-10-16,13 0-43 15,7 7-29-15,4 1-1 16</inkml:trace>
  <inkml:trace contextRef="#ctx0" brushRef="#br0" timeOffset="120622.654">18878 11455 442 0,'0'0'5'0,"0"0"1"16,-12 0 0-16,1 0 2 16,-3 0 0-16,-2 2 0 15,-7 4 1-15,-3 3 0 0,2 6-4 16,1 0-2-16,5 9-1 15,4 1-2-15,10 1-2 16,7 4 1-16,16-5-1 16,8 1 1-16,9-4-1 0,8 2 1 15,3-6 2-15,-2 3-1 16,-4 4 1-16,-8 1 1 16,-9 8-1-16,-13 1 1 0,-11 2-2 15,-13-2-4-15,-12-6-6 16,-1-7-22-16,4-15-46 15,-12-14-4-15</inkml:trace>
  <inkml:trace contextRef="#ctx0" brushRef="#br0" timeOffset="120804.0825">19080 11136 454 0,'3'15'4'0,"5"19"1"0,2 10 1 15,6 13 1-15,0 9-1 16,9 7 1-16,1 2-2 16,5 2-3-16,-4-19-13 15,4-22-48-15,-1-3-21 0,-5-15-2 16</inkml:trace>
  <inkml:trace contextRef="#ctx0" brushRef="#br0" timeOffset="120967.2698">19020 11526 439 0,'0'0'2'0,"0"0"0"16,0 0 2-16,6-12 0 15,5 3 1-15,9-8-1 0,6-3 0 16,11-6-3-16,13 0-12 16,6-5-28-16,12-4-36 15,7-1-3-15</inkml:trace>
  <inkml:trace contextRef="#ctx0" brushRef="#br0" timeOffset="121396.0802">19701 11540 428 0,'0'0'3'15,"3"15"2"-15,-1-7 2 16,-1 4 1-16,0-4 0 0,-1-8 1 16,0 0-1-16,-10 3 0 15,-5-17-2-15,-3-16-4 16,-2-10-1-16,-4-5-2 0,3-2 0 16,2-2-1-16,6 5 1 15,7 4-1-15,6 6 1 16,15 8-1-16,4 7-3 15,11 1-5-15,6 6-10 0,0-3-25 16,-4 4-32-16,5-2-4 16</inkml:trace>
  <inkml:trace contextRef="#ctx0" brushRef="#br0" timeOffset="121620.7053">19895 11093 356 0,'0'0'9'0,"0"0"3"16,-6 3 2-16,3 6 1 0,3 5 1 15,0 9 1-15,8 3 1 16,0 4 0-16,10 3-9 15,0-3-2-15,10-5-2 0,1-14-2 16,2-10-1-16,-1-7-1 16,-3-18 0-16,-2-9-1 15,-8 0 1-15,-2-4 0 16,-5 6 0-16,-6 5 0 16,1 12 0-16,-5 14 0 0,17 6-1 15,-2 8-3-15,8 8-8 16,5 9-50-16,8-15-20 15,4-1-1-15</inkml:trace>
  <inkml:trace contextRef="#ctx0" brushRef="#br0" timeOffset="122074.0784">20470 10796 432 0,'0'0'6'0,"-8"0"2"16,-3 0 1-16,-5 0 1 15,-1 0 1-15,-5 3 0 0,-6 3 2 16,1 8-2-16,-2 6-11 15,7 10 0-15,5 5 0 16,5 7 0-16,12 4 0 16,4-5 0-16,15-2 0 0,11-11 0 15,13-13 0-15,1-15 0 16,9-12-14-16,-7-13-66 16,-2-23-3-16</inkml:trace>
  <inkml:trace contextRef="#ctx0" brushRef="#br0" timeOffset="122234.6032">20504 10328 465 0,'0'0'4'16,"-1"18"0"-16,2 8 2 0,7 16 1 15,6 8-1-15,6 12 1 16,6 8 0-16,4 6-2 16,7-2-5-16,0-10 0 15,0-3-3-15,-5-18-17 0,-4-8-60 16,-5-7-3-16</inkml:trace>
  <inkml:trace contextRef="#ctx0" brushRef="#br0" timeOffset="122402.072">20483 10778 450 0,'0'0'2'0,"0"0"0"16,0 0 0-16,14-11 1 15,5 1 1-15,8-7-2 0,10-3-2 16,5-10-14-16,7-3-59 16,16-3-1-16</inkml:trace>
  <inkml:trace contextRef="#ctx0" brushRef="#br0" timeOffset="123062.4579">20932 10489 229 0,'0'0'10'15,"0"0"4"-15,0 0 4 16,0 0 3-16,0 0 2 15,0 0 2-15,0 0 0 0,-7 4 1 16,7-4-7-16,0 21-6 16,5-3-1-16,3 6-3 15,1 2-1-15,7 1-2 0,-1-3 0 16,6-2-1-16,-1-10 0 16,2-12-1-16,0-10 0 15,-1-17-1-15,-3-3 0 16,0-2-1-16,-2-2 0 15,-2 4-1-15,3 9 1 0,-2 12-1 16,4 9 0-16,-2 4-1 16,2 8 1-16,1 2-2 15,2-2-3-15,1-4-10 16,-6-7-61-16,2-9-3 0</inkml:trace>
  <inkml:trace contextRef="#ctx0" brushRef="#br0" timeOffset="123564.1076">21371 10307 404 0,'3'9'7'15,"6"7"1"-15,4 7 2 16,3 0 0-16,6 3 1 15,3-1 0-15,0-1 1 0,2-2 0 16,-6-14-6-16,-3-8-1 16,-8-9-2-16,-7-12-1 15,-3-5-1-15,-10-7-1 16,-5-6 1-16,-2-2-2 0,-2 3 0 16,4 1-1-16,0 2 0 15,7 6 2-15,8 4-1 16,4 10 0-16,11 3 1 15,2 4-1-15,8-3 1 16,3 4 0-16,2-4 1 0,0 2-1 16,2-4 0-16,-3-4 1 15,-4-2 0-15,-3-1 0 16,-4-2-1-16,-7 1 2 16,-7 4-1-16,-3 2 0 0,-1 1 1 15,0 14-1-15,-16 0 0 16,6 12 0-16,2 13 1 15,5 11 0-15,3 7-2 16,10 8 0-16,5 0 0 0,6 0 0 16,11-8 0-16,5-9 0 15,1-14-6-15,11-11-18 16,4-13-55-16,-10-15-1 0</inkml:trace>
  <inkml:trace contextRef="#ctx0" brushRef="#br0" timeOffset="123869.95">22104 9663 476 0,'0'0'6'0,"-8"9"0"16,0 4 1-16,-3-1 1 0,0 7 0 15,-3-1-8-15,0 5 0 16,-1 0 0-16,5-2 0 15,5 0 0-15,5-7 0 16,7-1 0-16,7-1 0 0,7 0 0 16,4-3 0-16,5-1 0 15,-2 5 0-15,1-2 0 16,-2 8 0-16,-6 4 0 16,-10 6 0-16,-7 7 0 0,-4 3 0 15,-12 4 0-15,-4-2 0 16,-1 0 0-16,1-14-75 15,-7-6-8-15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7T14:39:14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13852 8043 142 0,'0'0'6'16,"0"0"4"-16,0 0 6 16,0 0 3-16,6 6 4 15,-6-6 4-15,0 0 1 16,0 0 4-16,0 0-5 15,0 0-3-15,0 0-2 0,0 0-4 16,0 0-3-16,0 0-4 16,0 0-3-16,0 0-2 15,0 0-1-15,-7 5-1 16,7-5-1-16,0 0 1 0,-11 3 0 16,11-3 0-16,-8 4 1 15,8-4-1-15,0 0 0 16,-11 5-1-16,11-5 0 0,0 0-1 15,0 0 0-15,0 0 0 16,0 0-1-16,0 0 1 16,0 0-1-16,0 0 0 15,0 0 0-15,0 0 0 0,0 0-1 16,0 0 0-16,0 0 0 16,0 0 0-16,0 0 0 15,0 0 0-15,0 0 0 16,0 0 0-16,0 0 0 0,11-2 1 15,-11 2-1-15,13-3 1 16,-13 3-1-16,19-6 0 16,-9 3 0-16,6 2 0 15,1-1 0-15,2-1 0 16,3 0 0-16,1 0 0 0,2 0 1 16,3-2-1-16,-1 1 0 15,0 1 1-15,1 0-1 16,-1 2 1-16,2-2-1 0,-3 3 0 15,-1 0-1-15,-5 0-3 16,3 3-11-16,-3-3-61 16,0 0-4-16</inkml:trace>
  <inkml:trace contextRef="#ctx0" brushRef="#br0" timeOffset="2972.4199">14769 7667 366 0,'0'0'5'16,"0"0"2"-16,0 0 2 16,0 0 2-16,0 10 2 15,0 7 0-15,1 7 2 0,6 8 1 16,1 8-2-16,5 11-3 15,1 5-2-15,0 4-1 16,4 3-2-16,0-1 0 16,0-3-4-16,-3-6-2 0,-3-7 0 15,-6-10 0-15,-1-5 0 16,-2-12 0-16,-3-5 0 16,0-14 0-16,-9-12 0 0,-1-13 0 15,-6-13 0-15,2-9 0 16,-3-10 0-16,0-8 0 15,-1-6 0-15,2 3 0 16,4-3 0-16,2 6 0 16,4 5 0-16,3 7 0 0,3 6 0 15,0 11 0-15,9 3 0 16,5 11 0-16,4 8 0 16,4 8 0-16,4 3 0 15,1 4 0-15,5 7 0 0,-2 10 0 16,-3 3 0-16,-4 6 0 15,-4 3 0-15,-12 4 0 16,-5 5 0-16,-3 0 0 16,-8 3 0-16,-6-4 0 0,2-4 0 15,0-7 0-15,4-4 0 16,8-8 0-16,1-6 0 16,7-4 0-16,15-1 0 0,1-1 0 15,6-2 0-15,4 5 0 16,0-3 0-16,0 5 0 15,0 2 0-15,-1 5 0 16,-8 7 0-16,-5 6 0 16,-9 7 0-16,-5 5 0 0,-9 6 0 15,-10 4 0-15,-9 3 0 16,-9-2 0-16,-6-10 0 16,-3-7 0-16,-1-10 0 15,0-10 0-15,4-13 0 0,10-1 0 16,-1 0-58-16,14-17-26 15,10-2-2-15</inkml:trace>
  <inkml:trace contextRef="#ctx0" brushRef="#br0" timeOffset="3652.4354">15682 8061 365 0,'0'0'8'0,"0"0"6"0,0 0 1 15,0-6 1-15,0 6 4 16,0 0-2-16,-4-11 2 16,4 11 0-16,-5-12-8 0,-1 0-9 15,3-1-3-15,-5 1 0 16,4-1 0-16,-5 1 0 16,4-4 0-16,0 5 0 15,-3 0 0-15,4 2 0 0,-4 0 0 16,8 9 0-16,-11-12 0 15,11 12 0-15,-12-10 0 16,12 10 0-16,-10-6 0 16,10 6 0-16,-10-1 0 0,10 1 0 15,0 0 0-15,-12 0 0 16,12 0 0-16,0 0 0 16,-10 11 0-16,10-11 0 15,-10 11 0-15,10-11 0 0,-7 13 0 16,-1-2 0-16,4-2 0 15,-3 5 0-15,0 6 0 16,0 1 0-16,2 5 0 0,-1 2 0 16,4 2 0-16,2 3 0 15,0-3 0-15,4-4 0 16,6-7 0-16,4-9 0 16,4-8 0-16,2-4 0 0,2-10 0 15,0-5 0-15,2 0 0 16,-2 2 0-16,1 3 0 15,-2 7 0-15,-2 5 0 16,-4 9 0-16,0 7 0 16,-1 3 0-16,5 3 0 0,-6-8-9 15,-2 4-71-15,8-7-3 16</inkml:trace>
  <inkml:trace contextRef="#ctx0" brushRef="#br0" timeOffset="4104.0276">16049 7871 386 0,'0'0'7'0,"0"0"4"0,0 0 3 15,-11 3 1-15,11-3 2 16,-12 8 0-16,0 0 2 16,-1 1-1-16,-3-4-11 15,6 5-7-15,0-2 0 0,0 3 0 16,3 1 0-16,6-3 0 15,1 2 0-15,3 1 0 16,10 0 0-16,1 2 0 16,3 1 0-16,0 2 0 0,2-1 0 15,-5 3 0-15,1 6 0 16,-8 1 0-16,-5 6 0 16,-2 0 0-16,-5 4 0 15,-5-4 0-15,-2-3 0 16,3-4 0-16,-3-12-3 0,12-13-30 15,0 0-47-15,9 0-3 16</inkml:trace>
  <inkml:trace contextRef="#ctx0" brushRef="#br0" timeOffset="4404.3271">16258 8096 378 0,'0'0'6'0,"0"0"1"16,12-6 2-16,-12 6 0 16,17-17 2-16,-5 5-1 15,-1-6 0-15,3-3 1 0,-5-3-4 16,-1 0-1-16,-6-1-1 16,-2 4 2-16,-1 7-1 15,-13 7 2-15,0 7 0 0,-3 13 1 16,0 10-5-16,0 11-4 15,4 4 0-15,5 4 0 16,8 1 0-16,0-4 0 16,16-7 0-16,11-4 0 15,0-19 0-15,13-3-73 0,8-6-11 16</inkml:trace>
  <inkml:trace contextRef="#ctx0" brushRef="#br0" timeOffset="5044.1613">17211 8039 402 0,'0'13'8'0,"0"17"2"0,1 10 3 16,4 12 1-16,1 9 1 15,4 2 0-15,3 4 1 16,-3 1-1-16,2-14-12 15,1-18-3-15,-3-17 0 0,-10-19 0 16,4-14 0-16,-8-27 0 16,-8-15 0-16,-6-17 0 15,-2-14 0-15,-3-10 0 16,3 1 0-16,5 4 0 0,4 10 0 16,8 11 0-16,3 19 0 15,13 18 0-15,4 18 0 16,10 17 0-16,1 12 0 0,4 11 0 15,-2 10 0-15,-5 7 0 16,-3 7 0-16,-8-2 0 16,-7-1 0-16,-7-6 0 15,-7-7 0-15,-4-4 0 0,-5-11 0 16,2-6-77-16,3-9-6 16</inkml:trace>
  <inkml:trace contextRef="#ctx0" brushRef="#br0" timeOffset="5654.8817">17747 7766 401 0,'0'0'6'0,"-9"0"2"15,9 0 1-15,-12 3 1 16,12-3 2-16,-13 0 2 0,13 0 0 16,-12 0 1-16,12 0-4 15,0 0-2-15,-10-3-7 16,10 3-2-16,-12-12 0 0,12 12 0 16,-16-15 0-16,8 8 0 15,-2-1 0-15,4-1 0 16,6 9 0-16,-13-12 0 15,13 12 0-15,-10-6 0 0,10 6 0 16,0 0 0-16,0 0 0 16,-10-3 0-16,10 3 0 15,0 0 0-15,0 0 0 0,0 0 0 16,-8 6 0-16,8-6 0 16,0 0 0-16,-9 15 0 15,9-15 0-15,-13 16 0 16,9-5 0-16,-2 1 0 0,-1 0 0 15,2 4 0 1,-6 4 0-16,8 2 0 0,-4 4 0 16,4 3 0-16,3 6 0 15,0-4 0-15,3 1 0 16,4-2 0-16,10-8 0 0,-1-8 0 16,6-11 0-16,6-5 0 15,-1-13 0-15,1-4 0 16,1-2 0-16,-5 0 0 15,1 5 0-15,-3 7 0 0,-2 9 0 16,-5 9 0-16,0 9 0 16,-1 6 0-16,2 0 0 15,0-2 0-15,10-15-71 0,-4 7-12 16</inkml:trace>
  <inkml:trace contextRef="#ctx0" brushRef="#br0" timeOffset="5877.884">18134 8054 451 0,'0'0'2'16,"0"0"0"-16,-6-5-1 15,3-7 1-15,3-7-4 16,0-8 0-16,0-10-2 0,0-3 3 16,0-9 1-16,0 8 3 15,-3 0 4-15,-1 12 0 16,-8 11 3-16,-3 18 1 15,5 6 2-15,-1 13-2 16,5 10-11-16,3-8-24 0,7 4-54 16,12-4-4-16</inkml:trace>
  <inkml:trace contextRef="#ctx0" brushRef="#br0" timeOffset="6332.2581">18471 8119 429 0,'0'0'3'0,"-4"-7"0"16,2-2 1-16,0-9 1 15,-4-3 0-15,-2-11 1 16,-1-5-1-16,1-6 0 16,1 2-1-16,-1 1-1 0,4 5 1 15,4 3-1-15,0 11 1 16,4 4-1-16,10 12 1 16,1 1 0-16,4 3-1 0,4-2-3 15,6 2-10-15,-1 1-61 16,4 0-9-16</inkml:trace>
  <inkml:trace contextRef="#ctx0" brushRef="#br0" timeOffset="6528.503">18835 7977 446 0,'0'0'1'16,"0"0"-1"-16,-1-6 0 15,-1-12-4-15,2-3-9 0,0-12-6 16,0-5 1-16,-2-5 6 15,-3 0 11-15,2 1 6 16,-6 9 1-16,1 10 4 16,-6 10 10-16,2 13 4 0,2 6-10 15,-3 10-73-15,13-2-13 16</inkml:trace>
  <inkml:trace contextRef="#ctx0" brushRef="#br0" timeOffset="7056.5762">19191 7997 377 0,'0'0'3'0,"0"0"2"16,0 0-1-16,-11-15 1 15,5-7-1-15,0-10 0 16,3-7 0-16,3-3 1 0,0-6-3 15,5 3 1-15,8 6 1 16,0 13 1-16,4 15 2 16,-1 14 1-16,0 19 0 15,1 11 0-15,-6 9 0 0,3 1-1 16,-3 1-6-16,4-2-15 16,2-9-58-16,2-16-5 15</inkml:trace>
  <inkml:trace contextRef="#ctx0" brushRef="#br0" timeOffset="7606.5541">19589 7727 397 0,'0'0'6'0,"0"0"2"16,0 0 3-16,-9-12 1 15,9 12 1-15,-5-12 2 16,5 12 1-16,-3-12 1 0,3 12-6 15,-1-9-6-15,1 9-5 16,0 0 0-16,0 0 0 16,0 0 0-16,0 0 0 15,0 0 0-15,0 0 0 16,0 0 0-16,0 0 0 0,0 0 0 16,-10 0 0-16,10 0 0 15,0 0 0-15,-14-1 0 16,14 1 0-16,-13 5 0 15,6 4 0-15,-3 5 0 0,-3 6 0 16,2 12 0-16,-4-5 0 16,7 7 0-16,-1 0 0 15,4-4 0-15,3-5 0 0,2-13 0 16,0-12 0-16,21-3 0 16,-3-13 0-16,-1-9 0 15,6 3 0-15,3-6 0 16,0 7 0-16,0 12 0 0,0 7 0 15,2 9 0-15,3 16 0 16,2 10 0-16,0 9 0 16,0 10 0-16,-1 7 0 15,-5-3 0-15,-2 4 0 0,-4 4 0 16,-12 0 0-16,-9-1 0 16,-6-2 0-16,-18-4 0 15,-6-2 0-15,-6-6 0 16,-6-9 0-16,1-11 0 15,-8-20 0-15,11-7-83 0,6-7-3 16</inkml:trace>
  <inkml:trace contextRef="#ctx0" brushRef="#br0" timeOffset="8342.2077">20777 6882 410 0,'0'0'5'0,"-18"0"4"15,1 10 3-15,-9 10 1 16,-8 16 2-16,-5 15 1 16,-7 19 1-16,-8 22-3 15,3 23-14-15,2 20 0 0,5 13 0 16,7 4 0-16,13-2 0 16,12-8 0-16,12-12 0 15,22-18 0-15,21-20 0 16,9-31 0-16,10-16-66 15,22-16-21-15</inkml:trace>
  <inkml:trace contextRef="#ctx0" brushRef="#br0" timeOffset="8814.2494">20716 7381 397 0,'0'0'7'0,"0"0"5"15,0 0 2-15,2 4 2 16,3 11 0-16,-4 11 1 0,5 17 0 16,-3 10-2-16,1 17-15 15,0 8 0-15,0 9 0 16,0 0 0-16,3-6 0 0,5-9 0 16,-5-22 0-16,14-12-75 15,0-23-10-15</inkml:trace>
  <inkml:trace contextRef="#ctx0" brushRef="#br0" timeOffset="9009.8889">21031 7260 438 0,'-2'7'6'0,"-2"14"2"0,-1 15 1 15,3 12 2-15,-1 17 0 16,3 12 0-16,0 6 0 15,2 11-5-15,11-7-6 16,-2-8 0-16,6-8 0 0,-1-19-16 16,-12-8-64-16,13-14-3 15</inkml:trace>
  <inkml:trace contextRef="#ctx0" brushRef="#br0" timeOffset="9164.5199">20861 7907 432 0,'0'0'2'0,"0"0"0"0,0 0 1 16,11 4 0-16,6-4-1 15,8-4-5-15,7-1-38 16,12-5-31-16,8-8-2 16</inkml:trace>
  <inkml:trace contextRef="#ctx0" brushRef="#br0" timeOffset="9604.3357">21438 7799 438 0,'0'0'4'0,"0"0"-1"16,0 0 0-16,0 0 0 15,0 0 1-15,0 0 0 16,12 5-1-16,2-5-4 0,14 0-24 15,5 0-50-15,3-5 0 16</inkml:trace>
  <inkml:trace contextRef="#ctx0" brushRef="#br0" timeOffset="10180.9017">21858 7279 378 0,'0'0'9'16,"0"17"0"-16,0 5 4 15,0 8 1-15,0 15 1 16,-1 9 1-16,8 13 0 0,0 8 1 15,3 0-7-15,5 0-3 16,-4-11-3-16,4-6-1 16,-3-14-3-16,0-11 0 15,-2-17 0-15,-10-16 0 0,17 0 0 16,-8-16 0-16,-2-6 0 16,4 1 0-16,1-6 0 15,2 3-2-15,4 5 1 16,-1 5 0-16,7 11 0 0,-3 3 0 15,2 9 2-15,0 6-1 16,-4 3 1-16,-4 4 0 16,-7 2 0-16,-7-1 1 0,-5-2-2 15,-11-1 0-15,-7-9 0 16,-3-3-2-16,-3-8-16 16,-2-8-61-16,8-6-3 15</inkml:trace>
  <inkml:trace contextRef="#ctx0" brushRef="#br0" timeOffset="10598.1724">22470 7778 415 0,'0'0'6'0,"-14"21"1"15,8-3 1-15,-2 4-1 16,3 0 1-16,4-1 0 0,1 1 0 15,3-1 0-15,13-13-6 16,7-6-1-16,-1-6 0 16,2-11 1-16,0-5-1 15,-8-5 2-15,-4-2-1 0,-9-3 1 16,-6 1 3-16,-13 1-1 16,-4 7 1-16,-1 0-2 15,-7 6-4-15,1 6 0 16,7 12-3-16,-2 3-52 15,17 9-27-15,2-1-2 0</inkml:trace>
  <inkml:trace contextRef="#ctx0" brushRef="#br0" timeOffset="11154.1391">22723 7865 351 0,'0'0'4'15,"-1"10"3"-15,0 1 2 0,1-1 1 16,1 1 1-16,2-2 0 16,-1 0 0-16,-2-9 2 15,11 0-4-15,-6-14-4 16,3-11 0-16,1-11-2 0,-4-6 0 16,4 0-1-16,2 1 0 15,-1 5 0-15,5 14 1 16,-3 13 1-16,4 12 0 15,-2 22 0-15,2 9 0 0,-2 7 1 16,2 2-2-16,-2 3-3 16,1-9-4-16,0-8-13 15,-1-7-44-15,-1-22-17 0,5-13-4 16</inkml:trace>
  <inkml:trace contextRef="#ctx0" brushRef="#br0" timeOffset="11454.3792">23144 7120 458 0,'-1'6'6'16,"-3"14"2"-16,0 15 1 15,-1 13 0-15,1 14 1 16,4 10-1-16,0 10-7 16,6 6-2-16,6-5 0 0,3-10 0 15,1-12 0-15,1-12 0 16,-2-15 0-16,-1-9 0 15,-7-13 0-15,-7-12 0 16,0 0 0-16,-6-10 0 0,-10-6 0 16,-2-1 0-16,0-2 0 15,-7 6 0-15,6 3 0 16,0 10 0-16,5 5 0 16,5 11 0-16,9 7 0 0,2 1 0 15,14 2-10-15,-1 14-65 16,10-24-8-16</inkml:trace>
  <inkml:trace contextRef="#ctx0" brushRef="#br0" timeOffset="11740.2004">23513 7597 506 0,'0'0'2'0,"-12"-2"1"16,1 2-3-16,-2 11 0 15,-3 1 0-15,0 3 0 16,0 6 0-16,3 3 0 0,3 4 0 16,8-1 0-16,3 1 0 15,9-6 0-15,6 2 0 16,7-4 0-16,2-3 0 16,-3-1 0-16,0-4 0 0,-4 2 0 15,-5 2 0-15,-6 2 0 16,-7 0 0-16,-11-2 0 15,-4 0 0-15,-5-7 0 16,4-9-66-16,-1 0-19 0</inkml:trace>
  <inkml:trace contextRef="#ctx0" brushRef="#br0" timeOffset="12256.5862">23531 6745 283 0,'0'0'9'0,"9"20"2"0,5-2 5 16,7 7 3-16,6 10 0 15,11 7 4-15,5 9 2 16,11 7 1-16,0 2-6 16,3 6-4-16,-3 3-3 15,-3 5-1-15,-4 0-2 0,-10 6-1 16,-8 5-9-16,-10 2 0 16,-9 2 0-16,-8 2 0 15,-6-3 0-15,-12 1 0 0,-5 1 0 16,-6-5 0-16,-6-5 0 15,3-7 0-15,-6-9 0 16,4-7 0-16,-2-10-22 0,5-17-61 16,-1-12-4-16</inkml:trace>
  <inkml:trace contextRef="#ctx0" brushRef="#br0" timeOffset="157721.4762">13736 10089 327 0,'0'0'8'0,"0"0"3"15,0 0 4-15,0 0 2 0,0 0 0 16,-10 0 0-16,10 0 0 15,0 0 1-15,0 0-6 16,0 0-3-16,7 0-2 0,8 2-1 16,2 3 2-16,9 0-1 15,10 0 0-15,5-1 1 16,5-1-8-16,3-1 0 16,5-2 0-16,-2 3 0 0,3-6 0 15,-7-5 0-15,0 2 0 16,-10 2-41-16,3-4-41 15,-6 0-4-15</inkml:trace>
  <inkml:trace contextRef="#ctx0" brushRef="#br0" timeOffset="158740.6359">14751 9936 331 0,'2'12'6'0,"2"5"3"16,4 15 1-16,2 9 3 0,2 4-1 15,5 9 2-15,1 2-1 16,3 5 0-16,-4-13-5 16,1-7-2-16,-6-12 0 0,1-10 0 15,-13-19-2-15,0 0 0 16,0-26 0-16,-7-13 0 15,-8-11-1-15,-3-11-1 16,-2-10-3-16,-3-11-1 16,1 2 0-16,5-1 0 0,1 5 0 15,4 4-1-15,7 8 1 16,4 9 1-16,2 9 1 16,10 9 1-16,4 8 1 0,5 8 0 15,3 8 2-15,4 8 0 16,0 5 1-16,2 6 0 15,-3 11 0-15,0 8 1 16,-8 8 0-16,-2 9 0 16,-10 3 0-16,-7 9 0 0,-4-1-6 15,-11-1 0-15,-1-4 0 16,-1-9 0-16,-3-6 0 16,6-10 0-16,0-11 0 15,15-12 0-15,0 0 0 0,0 0 0 16,16 5 0-16,4-5 0 15,5 0 0-15,3 0 0 16,3 0 0-16,4 8 0 0,-3 3 0 16,-2 8 0-16,-5 6 0 15,-6 9 0-15,-2 3 0 16,-8 8 0-16,-7 4 0 16,-3-1 0-16,-13 0 0 0,-8-10 0 15,-7-5 0-15,-7-9 0 16,-6-12 0-16,-1-8 0 15,-4-8 0-15,10-12-50 16,-3 3-32-16,6-2-1 0</inkml:trace>
  <inkml:trace contextRef="#ctx0" brushRef="#br0" timeOffset="159636.6598">15606 10002 383 0,'0'0'8'0,"0"0"2"16,0 0 3-16,0 0 2 16,-6-5 1-16,6 5 2 0,-10-10 0 15,10 10 0-15,-16-12-6 16,16 12-12-16,-16-12 0 16,8 6 0-16,8 6 0 0,-16-13 0 15,5 5 0-15,4 3 0 16,-4-2 0-16,1 2 0 15,1 0 0-15,-1-1 0 16,0 2 0-16,-1 0 0 0,11 4 0 16,-17-7 0-16,17 7 0 15,-12-3 0-15,12 3 0 16,-11 0 0-16,11 0 0 16,-11 5 0-16,11-5 0 0,-6 16 0 15,0-3 0-15,1 4 0 16,3 2 0-16,-3 4 0 15,2 8 0-15,2 2 0 16,1 0 0-16,1 2 0 16,8-1 0-16,6-7 0 0,1-3 0 15,4-10 0-15,6-9 0 16,2-9 0-16,1-10 0 16,2-8 0-16,-2-4-3 15,-3-1 1-15,-2 4 0 0,-3 4 1 16,-5 7 0-16,-2 12 1 15,-5 11-1-15,-2 9 1 16,1 5-2-16,2 3-8 0,-6-2-39 16,9-7-31-16,1-6 0 15</inkml:trace>
  <inkml:trace contextRef="#ctx0" brushRef="#br0" timeOffset="160096.5963">15989 9903 413 0,'0'0'6'0,"0"0"2"15,-14-10 3-15,14 10-1 16,-21 0 2-16,8 2 1 16,-4 6 1-16,-6 3 0 15,4 6-6-15,2 0-6 0,1 3-2 16,5-3 0-16,6 1 0 15,4-2 0-15,8-2 0 16,9-4 0-16,7 1 0 16,4 0 0-16,2 1-2 0,1 2-2 15,-6 5 0-15,-2 6 0 16,-11 4 2-16,-5 5 0 16,-6 4 3-16,-11 2 0 15,-3-7-1-15,-2-6-3 0,4-6-11 16,-4-6-39-16,16-15-26 15,-10-15-2-15</inkml:trace>
  <inkml:trace contextRef="#ctx0" brushRef="#br0" timeOffset="160374.5115">16229 10185 406 0,'0'0'3'16,"7"-13"1"-16,0-1 0 15,6-5 0-15,1-5 1 16,1-5 0-16,-1-3 2 16,-1-6 0-16,-4 3 0 15,-6 5 0-15,-3 1 1 0,-10 10 0 16,-6 9 0-16,-5 10 1 16,0 13-2-16,1 11 0 15,0 14-2-15,5 5-5 16,5 8 0-16,9-2 0 0,8-2 0 15,13-10 0-15,11-7 0 16,3-16-54-16,19-10-27 16,8-8-2-16</inkml:trace>
  <inkml:trace contextRef="#ctx0" brushRef="#br0" timeOffset="160980.8039">17602 9687 419 0,'0'0'6'0,"-11"0"2"16,-5 7 1-16,0 0 2 16,-7 3 0-16,-5 3 1 15,0 3-1-15,-6 4 1 16,5 0-6-16,1 1-4 0,9 0-1 15,10-1-1-15,7-1-1 16,7 2 0-16,12-6 0 16,8-1 0-16,7 2 0 15,4-4 1-15,2 2 1 16,-7 1-1-16,-2 2 1 0,-9 7 1 16,-13 3-1-16,-7 2 2 15,-7 3-3-15,-14-2 0 16,0-5-4-16,-6-8-6 15,5-5-19-15,4-12-50 0,4-17-3 16</inkml:trace>
  <inkml:trace contextRef="#ctx0" brushRef="#br0" timeOffset="161184.5628">17812 9421 428 0,'0'0'8'0,"0"0"1"15,-8 13 2-15,5 10 1 0,0 10 1 16,3 13 0-16,0 11 0 16,0 7-9-16,10 10-4 15,2 2 0-15,0-2 0 16,5-9 0-16,0-2 0 0,0-15 0 16,1-4-82-16,-5-5-3 15</inkml:trace>
  <inkml:trace contextRef="#ctx0" brushRef="#br0" timeOffset="161345.1042">17703 10032 377 0,'0'0'8'16,"0"0"2"-16,12-16 1 0,2 8 1 16,4-1 0-16,8-3 1 15,5 0-1-15,9-6-2 16,9 9-20-16,2-5-60 15,5 2-7-15</inkml:trace>
  <inkml:trace contextRef="#ctx0" brushRef="#br0" timeOffset="162046.7307">18397 9890 414 0,'0'0'5'0,"0"0"3"15,0 0 3-15,0 0-1 16,0 0 2-16,0 0 1 16,-13-2 1-16,13 2 0 0,-14-12-4 15,7 2-10-15,-3 0 0 16,3 1 0-16,-4-2 0 15,-1 0 0-15,3 1 0 16,2 1 0-16,-5 2 0 16,5 1 0-16,7 6 0 0,-14-10 0 15,14 10 0-15,-13-8 0 16,13 8 0-16,-7-6 0 16,7 6 0-16,0 0 0 15,-10-4 0-15,10 4 0 0,0 0 0 16,0 0 0-16,-9-1 0 15,9 1 0-15,0 0 0 16,0 0 0-16,-9 8 0 16,9-8 0-16,-10 17 0 0,2-5 0 15,4 9 0-15,-2 6 0 16,0 2 0-16,5 4 0 16,1 4 0-16,3-2 0 0,8-4 0 15,5-7 0-15,3-11 0 16,6-8-3-16,4-8-1 15,1-10-1-15,0-8 1 16,-2 2-1-16,0 2 1 0,-4 7 1 16,-1 9 0-16,-9 7 1 15,0 15 1-15,0 9-5 16,-3-2-15-16,-10 4-55 16,12-3 0-16</inkml:trace>
  <inkml:trace contextRef="#ctx0" brushRef="#br0" timeOffset="162332.8047">18778 9750 345 0,'0'0'6'0,"-2"-12"6"16,2 12 4-16,-5-15 3 15,5 15 1-15,-14-9 0 16,14 9 2-16,-14 9 1 16,5 16-6-16,-3 13-6 0,1 9-11 15,2 5 0-15,4 4 0 16,4 0 0-16,3-5 0 16,11-10 0-16,7-12 0 0,4-21 0 15,12-8-3-15,-11-8-67 16,11-27-15-16</inkml:trace>
  <inkml:trace contextRef="#ctx0" brushRef="#br0" timeOffset="162522.3186">18882 9392 429 0,'0'12'7'0,"0"10"2"15,0 19 2-15,5 12 1 16,3 17 1-16,5 12 1 0,4 4-1 15,2 9-10-15,2-7-3 16,5-10 0-16,-3-14 0 16,6-15 0-16,-7-13-46 15,3-14-38-15,-6-2 0 0</inkml:trace>
  <inkml:trace contextRef="#ctx0" brushRef="#br0" timeOffset="162752.9713">19047 9934 384 0,'0'0'7'0,"0"0"2"15,6-7 2-15,2-1 1 16,2-7 1-16,6-4 0 0,0-8 0 15,7-3-1-15,-1-9-10 16,4 6-17-16,0-2-58 16,-8 0-5-16</inkml:trace>
  <inkml:trace contextRef="#ctx0" brushRef="#br0" timeOffset="162949.7866">19159 9897 489 0,'-1'9'3'15,"1"7"1"-15,0 3 0 16,1 5 0-16,8 5 0 16,6 0-1-16,2-1-3 0,9 2-8 15,-1 4-65-15,11-24-9 16</inkml:trace>
  <inkml:trace contextRef="#ctx0" brushRef="#br0" timeOffset="163227.8584">19504 10057 438 0,'0'0'0'0,"0"0"0"16,0 0-7-16,0-7-20 15,11-11-45-15,-8-11-1 16</inkml:trace>
  <inkml:trace contextRef="#ctx0" brushRef="#br0" timeOffset="163339.0736">19386 9646 470 0,'0'0'3'16,"-10"19"0"-16,5-5 0 0,-5 4-1 15,5-4-5-15,5 3-17 16,9-8-53-16,1-3-4 15</inkml:trace>
  <inkml:trace contextRef="#ctx0" brushRef="#br0" timeOffset="163846.6232">19676 9882 391 0,'0'0'4'0,"0"22"2"16,3-4 1-16,0 1 1 16,4 5 1-16,2 0-1 15,-1 1 1-15,0-4 0 0,2-9-3 16,-10-12-2-16,15-11-3 15,-9-14-1-15,-2-11-1 16,-2-8-1-16,4-4 0 16,0 0-1-16,-1 2 1 0,4 13 2 15,-1 9 2-15,3 18 2 16,0 14 2-16,-1 19 1 16,1 13 0-16,0 6 0 0,1 2-1 15,4 0-3-15,-2-1-9 16,-1-5-46-16,3-14-27 15,4-13 0-15</inkml:trace>
  <inkml:trace contextRef="#ctx0" brushRef="#br0" timeOffset="164478.4193">20273 9659 412 0,'0'0'4'16,"0"0"3"-16,0 0 1 16,-9-6 1-16,9 6 2 15,0 0 1-15,-11-5 1 0,11 5 1 16,0 0-4-16,-8-2-2 16,8 2-5-16,0 0-3 15,-15 0 0-15,15 0 0 16,-10 0 0-16,10 0 0 0,-15 0 0 15,15 0 0-15,-14-2 0 16,14 2 0-16,-15 0 0 16,15 0 0-16,-17 0 0 15,8 4 0-15,-1 1 0 0,-2 1 0 16,1 5 0-16,-2 2 0 16,-2 7-3-16,2 5-3 15,1 5 0-15,2 3-1 0,4 7 2 16,1-2 0-16,5-1 1 15,10-4 1-15,3-9 1 16,3-9 0-16,7-11 0 16,-3-10-1-16,6-16-1 15,-3-5 0-15,-3-10-1 0,-1-1 1 16,-6 1 0-16,0 2 1 16,-7 8 2-16,-3 8 2 15,-3 19 2-15,0 0 1 16,12 6 1-16,-3 23 0 0,4 9-1 15,8 11-1-15,5 9 0 16,3 9-1-16,3 5 0 16,0 7 1-16,-3 4 0 0,-6 4 2 15,-9 2 1-15,-6 3 0 16,-8-4 2-16,-11-2-1 16,-11-1-4-16,-6-8-3 15,-1-7 0-15,-5-12 0 0,1-7 0 16,-5-14 0-16,6-18-53 15,-7-6-30-15,0-10-2 16</inkml:trace>
  <inkml:trace contextRef="#ctx0" brushRef="#br0" timeOffset="229297.0992">9674 1905 286 0,'0'0'7'0,"0"0"5"15,0 0 4-15,0 0 0 16,0 0 2-16,3 10 2 0,-3-10 0 16,17 3-1-16,-1-3-6 15,3-2-5-15,3-6-5 16,5 1-17-16,-1 7-51 16,4-8-8-16</inkml:trace>
  <inkml:trace contextRef="#ctx0" brushRef="#br0" timeOffset="229930.9604">9381 3073 295 0,'0'0'7'16,"0"0"5"-16,9 1 4 16,0 2 0-16,8 4 3 15,1-4 0-15,7-3 0 0,7 0 0 16,3 0-13-16,2-10-33 16,0-3-42-16,2 4-4 15</inkml:trace>
  <inkml:trace contextRef="#ctx0" brushRef="#br0" timeOffset="230307.1819">8487 4163 385 0,'0'0'0'0,"0"0"1"15,0 0-1-15,16 0 1 0,-4 0 0 16,6 4-4-16,3-3-14 16,2-1-47-16,9 0-2 15</inkml:trace>
  <inkml:trace contextRef="#ctx0" brushRef="#br0" timeOffset="231033.4027">4883 2196 234 0,'0'0'1'0,"9"0"-1"15,-9 0-6-15,24 0-38 16,0 0-11-16</inkml:trace>
  <inkml:trace contextRef="#ctx0" brushRef="#br0" timeOffset="231445.5596">4349 3185 347 0,'0'0'2'0,"0"0"0"0,14 6 0 16,-3-6 0-16,11 0 1 16,6 0-3-16,9-6-19 15,16 0-41-15,-5-5-7 0</inkml:trace>
  <inkml:trace contextRef="#ctx0" brushRef="#br0" timeOffset="231966.9691">4787 4121 372 0,'0'0'0'16,"0"0"2"-16,0 0-1 0,4-7 1 16,4-2 1-16,5-1 0 15,4-2 0-15,7-5-2 16,2-2-12-16,7 0-52 15,5-1-4-15</inkml:trace>
  <inkml:trace contextRef="#ctx0" brushRef="#br0" timeOffset="245107.5416">13826 12313 349 0,'0'0'6'0,"0"0"4"0,0 0 1 16,6 0 5-16,-6 0 1 16,13-1 2-16,6 1 1 15,5 0 2-15,2 0-6 16,9 0-2-16,5 1-3 0,5-1-11 16,3 0 0-16,2 0 0 15,-1-3 0-15,-5 1 0 16,2-3 0-16,-4-2 0 15,1 0-33-15,-5 1-49 0,-5 2-3 16</inkml:trace>
  <inkml:trace contextRef="#ctx0" brushRef="#br0" timeOffset="245969.3755">14986 12575 366 0,'0'0'6'0,"0"-11"2"15,0-6 1-15,0-9 0 16,0-11 0-16,-1-13 0 0,0-10 0 16,-1-12-1-16,0-6-3 15,-2 0-5-15,4 6 0 16,0 9 0-16,5 16 1 0,3 20 2 16,3 29 1-16,7 28 1 15,3 26 1-15,3 16 1 16,7 7 0-16,1 7 1 15,1-1-3-15,-2-13 0 0,-6-19-2 16,-3-20 1-16,-5-20-1 16,-7-18-1-16,-4-23 0 15,-6-21 0-15,-4-16-2 16,-3-15-2-16,-1-6-2 0,1 3 0 16,-1 7-2-16,3 13 0 15,5 17 0-15,0 23-3 16,14 23-7-16,3 25-59 0,9 12-2 15</inkml:trace>
  <inkml:trace contextRef="#ctx0" brushRef="#br0" timeOffset="246455.0994">15592 12339 373 0,'0'0'5'15,"0"0"3"-15,0 11 0 16,0-11 2-16,9 5 2 0,-3-5 0 16,7-2 1-16,-2-10 0 15,0-7-4-15,3-7-1 16,-3-4-3-16,-3-3 0 15,-4 1-1-15,-4 1 1 16,0 4 0-16,-6 12 0 0,-7 9-1 16,2 12 1-16,-3 16-3 15,1 13-2-15,3 8 0 16,4 7 0-16,5 1 0 16,2-3 0-16,15-3 0 0,0-17-4 15,17-13-47-15,3-8-31 16,-1-8 0-16</inkml:trace>
  <inkml:trace contextRef="#ctx0" brushRef="#br0" timeOffset="246984.5248">16054 12085 360 0,'0'0'6'0,"0"0"5"16,-11 3 2-16,11-3 1 15,-9 4 1-15,9-4 0 16,-8 2 1-16,8-2 0 0,0 0-4 16,-11 3-4-16,11-3-2 15,0 0-2-15,0 0-1 16,0 0 0-16,-11 0 0 16,11 0-1-16,0 0 0 15,-8 0 0-15,8 0-2 0,-11-3 0 16,11 3 0-16,-10-2 0 15,10 2 0-15,-13 0 0 16,2 5-3-16,2 2 2 16,1 5-1-16,-3 5-1 0,1 8 1 15,3 0 0-15,-1 5 0 16,7 0 0-16,1-1 0 16,0-5 0-16,6-8 1 0,4-7 0 15,3-9 0-15,3-13 0 16,1-7 0-16,3-4 0 15,2 2 1-15,2 1 0 16,1 9 0-16,0 12 0 0,3 9 1 16,-1 18-1-16,-2 11 1 15,-1 10 0-15,-4 9 1 16,-6 5 0-16,-8 4 1 16,-6-1 0-16,-6-1 1 0,-12-2-1 15,-7-10 2-15,-9-12-3 16,-2-9-5-16,-4-15-7 15,1-9-26-15,4-7-43 16,5-10-5-16</inkml:trace>
  <inkml:trace contextRef="#ctx0" brushRef="#br0" timeOffset="247173.3209">16292 12411 387 0,'0'0'3'0,"0"0"0"0,0 0-6 16,-12 5-31-16,12-5-30 16,0-5-6-16</inkml:trace>
  <inkml:trace contextRef="#ctx0" brushRef="#br0" timeOffset="247652.4206">17484 11971 417 0,'0'0'5'0,"0"0"3"16,-13-9 2-16,-2 6 1 16,-1 0 2-16,-4 1 1 15,-6 2 0-15,-1 8 0 16,-5 10-9-16,7 12-5 0,0 13 0 15,9 5 0-15,6 6 0 16,10 4 0-16,6-5 0 16,11-2 0-16,9-18 0 15,9-12-12-15,1-9-63 0,5-32-9 16</inkml:trace>
  <inkml:trace contextRef="#ctx0" brushRef="#br0" timeOffset="247925.0197">17527 11446 443 0,'0'14'6'16,"-1"19"2"-16,1 22 1 16,0 15 2-16,4 16 0 15,4 7 1-15,4 10-1 0,2 1-11 16,5-16 0-16,4-19 0 16,2-22 0-16,3-20 0 15,-1-24 0-15,1-11 0 16,-1-19 0-16,-5-9 0 15,-4-3 0-15,1 3 0 0,-4 5 0 16,-2 11 0-16,-2 18 0 16,-1 9 0-16,1 20 0 15,3 9 0-15,2 6 0 16,5 4 0-16,3-8 0 0,7-11-67 16,-2-1-17-16</inkml:trace>
  <inkml:trace contextRef="#ctx0" brushRef="#br0" timeOffset="248558.6513">18309 12065 426 0,'0'0'4'16,"0"0"2"-16,0 0 1 15,0 0 1-15,-6-9 2 16,6 9 0-16,-8-10 2 0,8 10-1 16,-7-17-2-16,3 7-1 15,-2 1-8-15,0 1 0 16,-4-1 0-16,2 0 0 0,-1 3 0 16,-1-3 0-16,1 4 0 15,0 1 0-15,0 0 0 16,9 4 0-16,-15-3 0 15,15 3 0-15,-9 0 0 0,9 0 0 16,0 0 0-16,-11 3 0 16,11-3 0-16,-8 13 0 15,0-2 0-15,4 5 0 16,-2-1 0-16,0 8 0 0,1 2 0 16,-1 4 0-16,4-1 0 15,-1-1 0-15,3 0 0 16,6-8 0-16,3-5 0 15,2-9 0-15,4-5 0 0,2-2 0 16,1-4 0-16,1-5 0 16,-1 6 0-16,0 3 0 15,0 2 0-15,-4 5 0 16,4 5 0-16,-5-2-2 16,5 3-25-16,8-9-53 0,-10-4-4 15</inkml:trace>
  <inkml:trace contextRef="#ctx0" brushRef="#br0" timeOffset="248809.0256">18551 12247 415 0,'0'0'3'0,"0"13"3"16,0-13 0-16,0 15 2 0,0-15-1 15,0 0 1-15,0 0 1 16,11-11-1-16,-8-11-2 15,-3-7-1-15,0-3-1 16,0 1 0-16,-1 0 0 0,0 4 0 16,0 6-1-16,1 5 1 15,7 5-1-15,8 4 1 16,6 1-4-16,7-3-7 16,9 6-22-16,8-6-50 0,-3 0-4 15</inkml:trace>
  <inkml:trace contextRef="#ctx0" brushRef="#br0" timeOffset="249421.3488">19089 11959 336 0,'0'0'7'16,"0"0"4"-16,0 0 4 15,0 0 2-15,-6 5 1 0,6-5 1 16,0 0 1-16,-10 11 0 15,10-11-4-15,-10 4-5 16,10-4-3-16,-14 1-1 16,14-1-1-16,-16 0-6 0,6 0 0 15,-3 0 0-15,-1 0 0 16,-3 0 0-16,0 4 0 16,0 5 0-16,-1 5 0 0,2 10 0 15,0 3 0-15,4 9 0 16,0 3 0-16,8 3 0 15,-1-1 0-15,5-5 0 16,7-8 0-16,6-15 0 0,4-10 0 16,6-13 0-16,0-10 0 15,5-8 0-15,-3-2 0 16,4 4 0-16,-3 11 0 16,3 11 0-16,-5 14 0 15,1 21 0-15,-3 15 0 0,3 14 0 16,-6 10 0-16,-3 5 0 15,-8 5 0-15,-3-5 0 16,-5-3 0-16,-11-7 0 16,-4-11 0-16,-9-14 0 0,-2-15 0 15,-5-17 0-15,-4-17-12 16,7-18-31-16,3-13-39 16,5-11-3-16</inkml:trace>
  <inkml:trace contextRef="#ctx0" brushRef="#br0" timeOffset="249721.0612">19350 12116 425 0,'0'0'6'0,"-6"1"1"0,6-1-2 15,0 0 1-15,0 0 0 16,0 0 0-16,2-14 0 15,8-1 1-15,6-5-7 16,0-9 1-16,-3 0 0 0,-4-2 1 16,-5 2-1-16,-4 5 1 15,-6 7 1-15,-7 11-1 16,-3 7 0-16,-3 18-1 16,5 11 0-16,3 7-1 15,10 7-3-15,3-2-4 0,18 1-8 16,-1-10-33-16,20-6-30 15,6-9-3-15</inkml:trace>
  <inkml:trace contextRef="#ctx0" brushRef="#br0" timeOffset="249966.6773">19689 11918 452 0,'0'0'3'0,"-10"0"2"15,2 0 0-15,-4 3 1 16,0 2-1-16,-3 4 1 0,4 3 0 15,0 3 0-15,5 3-3 16,3-2-2-16,4 1 0 16,9-2-1-16,0 0 1 0,3 0 0 15,-1-1 1-15,-2 2 0 16,-2-1 1-16,-3 7 0 16,-8 1-3-16,-5 4 0 15,-4 2 0-15,-6-3 0 16,4 4-5-16,-8-7-73 0,9-10-4 15</inkml:trace>
  <inkml:trace contextRef="#ctx0" brushRef="#br0" timeOffset="250475.264">20682 12126 426 0,'0'0'2'16,"1"13"2"-16,5-3 0 15,6-1 0-15,2 0 1 16,5-6 1-16,3-3-1 15,-1 0 1-15,5-16-1 0,-2-10-1 16,-8-5-1-16,-8 2 2 16,-5-5 0-16,-7 4 2 15,-9 6-1-15,-6 8 0 16,-6 14-1-16,-5 8-2 0,7 15-3 16,0 12 0-16,9 4 0 15,6 5 0-15,8 0 0 16,12-6-4-16,2-10-24 15,3-13-52-15,18-10-4 0</inkml:trace>
  <inkml:trace contextRef="#ctx0" brushRef="#br0" timeOffset="250766.8853">21033 12041 383 0,'0'0'4'16,"0"10"1"-16,0-10 2 16,0 13-1-16,0-13 2 15,0 10 0-15,0-10 1 16,0 0 1-16,11-20-4 0,-4 0-2 16,1-6 0-16,0 1 0 15,4 2 2-15,-1 7 0 16,2 8 0-16,2 10 1 15,1 19-1-15,0 6 1 16,3 9-1-16,-2 10-2 0,5-2-5 16,-5-5-18-16,-1 1-59 15,2-6-2-15</inkml:trace>
  <inkml:trace contextRef="#ctx0" brushRef="#br0" timeOffset="251532.4172">15322 13726 379 0,'0'10'7'0,"3"12"3"16,3 10 3-16,3 14 0 16,-1 9 1-16,6 8 1 15,-1 4 0-15,-2 3 1 0,1-7-6 16,-6-13-4-16,-3-11-1 15,-2-19-3-15,-1-20 0 16,-8-5-1-16,-6-26-1 16,1-19-3-16,-2-16-1 0,1-10-1 15,0-6 0-15,1 0 0 16,9 4 0-16,4 11 1 16,3 11 2-16,11 19 1 0,2 13 2 15,9 19 1-15,2 6 1 16,-1 18 0-16,-1 12 2 15,-6 5 0-15,-4 8 0 16,-10 5-1-16,-5 1 1 16,-3-4-3-16,-13-5-2 0,2-7-11 15,-5-17-26-15,-1-10-44 16,7-9-2-16</inkml:trace>
  <inkml:trace contextRef="#ctx0" brushRef="#br0" timeOffset="251826.8006">15636 13167 413 0,'0'16'9'0,"-1"18"1"0,-2 20 3 16,2 14 0-16,1 15 0 16,-1 6 1-16,2 5 0 15,6 2-2-15,6-15-12 0,0-23 0 16,7-25 0-16,3-27 0 15,2-20 0-15,0-22 0 16,2-17 0-16,0-2 0 16,-1-2 0-16,-4 5 0 15,-4 11 0-15,-2 19 0 0,-6 22 0 16,0 12 0-16,-1 24 0 16,-2 8 0-16,6 9 0 15,0-3 0-15,14-1-82 16,1-3-3-16</inkml:trace>
  <inkml:trace contextRef="#ctx0" brushRef="#br0" timeOffset="252205.2357">16300 13639 442 0,'0'0'4'16,"-1"16"0"-16,1-1 1 0,0 5 1 16,0 1 0-16,2 1 0 15,6 2 0-15,3-5 1 16,3-8-3-16,5-9-1 15,2-8-1-15,0-12 0 0,1-5 0 16,-3-7 1-16,-10-3-1 16,1-3-1-16,-9 5 2 15,-3 7 0-15,-12 4-3 16,-4 11 0-16,1 9 0 0,0 6 0 16,4 12-6-16,6 4-5 15,1-1-11-15,14-4-58 16,8 0-5-16</inkml:trace>
  <inkml:trace contextRef="#ctx0" brushRef="#br0" timeOffset="252442.8876">16650 13462 456 0,'0'0'3'0,"-3"14"2"0,-3 6-1 16,0 6 1-16,1 6 1 15,-1 5 0-15,4 1 0 16,0 2 0-16,2-5-2 15,11-5-2-15,1-9 0 16,0-5 0-16,1-8 0 0,-2 2 0 16,-11-10-2-16,7 18 0 15,-11-3 0-15,-11 5 0 16,-5 6 0-16,-7 3 0 16,5 5-4-16,-4-8-34 0,6-3-44 15,12-7-3-15</inkml:trace>
  <inkml:trace contextRef="#ctx0" brushRef="#br0" timeOffset="252970.1973">16945 13635 404 0,'0'0'4'15,"0"16"2"-15,5 8 2 16,3 8 1-16,2 11 1 16,6 7 0-16,2 6 2 0,3 6 0 15,0-1-3-15,-2-8-1 16,-3-10-2-16,-1-10-1 16,-12-16-1-16,-3-17-2 15,-1-20-2-15,-11-18-3 0,-4-20-1 16,-2-20-1-16,-6-14-3 15,4-8 3-15,3 4 0 16,2 7 1-16,6 16 3 16,6 15 3-16,3 24 1 0,12 28 2 15,5 19 2-15,3 21-2 16,-1 12 0-16,3 8 0 16,-4 7 0-16,-3-2-5 15,-4-5 0-15,-3-13 0 16,-1-7-14-16,-6-13-36 0,-1-21-32 15,3-9-3-15</inkml:trace>
  <inkml:trace contextRef="#ctx0" brushRef="#br0" timeOffset="253245.0529">17221 12903 417 0,'0'9'8'15,"0"16"3"-15,0 18 1 16,-2 18 1-16,2 19 0 0,0 11 1 15,5 11-1-15,4 5-3 16,2-9-10-16,6-12 0 16,2-14 0-16,6-23 0 15,1-23 0-15,-3-19 0 0,4-9 0 16,-4-15 0-16,0-7 0 16,-4 1 0-16,-4 2 0 15,-3 7 0-15,-2 11 0 16,0 8 0-16,2 14 0 15,0 8 0-15,4 1-10 0,9 6-22 16,7-4-49-16,-1-8-3 16</inkml:trace>
  <inkml:trace contextRef="#ctx0" brushRef="#br0" timeOffset="253830.828">17926 13583 397 0,'0'0'6'0,"0"0"2"15,-12 0 3-15,12 0 0 16,-13 0 2-16,13 0 0 0,-14 0 1 16,14 0 1-16,-11 0-6 15,11 0-3-15,-11-11-1 16,11 11-2-16,-10-15-3 0,10 15 0 16,-13-18 0-16,4 9 0 15,9 9 0-15,-7-11 0 16,7 11 0-16,-8-11 0 15,8 11 0-15,0 0 0 0,0 0 0 16,0 0 0-16,-8-7 0 16,8 7 0-16,-10 2 0 15,10-2 0-15,-11 16 0 16,1-5 0-16,4 8 0 0,-4 1 0 16,0 5 0-16,3 0 0 15,0 3 0-15,0-3 0 16,6-1 0-16,1-6-2 15,6-2 1-15,4-10 0 16,7-1 0-16,1-3 0 0,6 0 0 16,1 3 1-16,-3 4 0 15,3 4 1-15,-2 1-1 16,-6 1 0-16,3-2 0 16,-4-9-2-16,-1-8-5 0,-1-20-11 15,-3-24-40-15,-3-11-23 16,-5-17-2-16</inkml:trace>
  <inkml:trace contextRef="#ctx0" brushRef="#br0" timeOffset="253985.5593">17978 12928 462 0,'0'6'5'0,"0"14"1"15,0 16 1-15,2 14 1 16,4 19 0-16,3 13 1 16,1 13-3-16,11 8-6 0,0-6 0 15,4 0 0-15,3-17 0 16,2-10 0-16,-4-18 0 15,5-27-64-15,-11 6-18 16,-6-9-4-16</inkml:trace>
  <inkml:trace contextRef="#ctx0" brushRef="#br0" timeOffset="254293.2242">18032 13701 427 0,'0'0'4'0,"4"14"0"0,8-3 2 15,0-2 1-15,8 1 0 16,3-3 1-16,5-2 0 16,6-5 1-16,2-10-3 15,-2-7-1-15,0-9-1 0,-6-3 0 16,-3-2-1-16,-8-1-1 16,-10 3 1-16,-7 3 1 15,-1 6-4-15,-14 5 0 0,-1 12 0 16,-1 4 0-16,4 13 0 15,7 15 0-15,4 1 0 16,5 9 0-16,12-1-8 16,11 3-3-16,2-9-6 0,11-4-6 15,1-14-14-15,-1-11-21 16,9-4-22-16,-11-15-4 16</inkml:trace>
  <inkml:trace contextRef="#ctx0" brushRef="#br0" timeOffset="254508.3438">18703 13421 381 0,'0'0'11'0,"-9"-5"2"15,9 5 2-15,-13-2 3 16,2 2-2-16,-2 2 2 16,3 10 0-16,-3 2 0 15,7 6-15-15,2-1-3 16,4 5 0-16,0-2 0 0,8 2 0 16,-1-7 0-16,8-2 0 15,-2-3 0-15,-2 2 0 16,-4 3 0-16,-5 1 0 15,-1 7 0-15,-2 3 0 0,-13 5 0 16,3 1 0-16,-7-5 0 16,10-9-72-16,-9 1-14 15</inkml:trace>
  <inkml:trace contextRef="#ctx0" brushRef="#br0" timeOffset="255288.3983">19819 13932 452 0,'0'0'2'0,"0"0"1"16,0 0 1-16,0 0 0 15,0 0 1-15,0 0 0 16,0-20 0-16,-3-5 0 0,-6-11-2 16,-5-3-1-16,-1-5-1 15,1-1 0-15,-1 2-2 16,3 6 1-16,7 6 0 16,5 10 0-16,2 5 0 0,13 10 1 15,7 5 0-15,7 1-1 16,4 0 1-16,4 0 0 15,4 1-1-15,1-1 1 16,-2 0-1-16,-3-3 1 0,1-4-1 16,-7-3 1-16,-5 0 1 15,-6-2 0-15,-4-1 1 16,-7-1 0-16,-5-1 0 16,-4-1-3-16,-7 2 0 0,-7 4 0 15,-1 3 0-15,-3 7 0 16,-3 3 0-16,4 17 0 15,2 8 0-15,5 10 0 16,8 6 0-16,3 6 0 0,12-1 0 16,7-3 0-16,8-12-5 15,11-5-9-15,0-12-34 16,5-15-33-16,8-4-1 16</inkml:trace>
  <inkml:trace contextRef="#ctx0" brushRef="#br0" timeOffset="255847.3943">20441 13496 259 0,'0'0'3'0,"0"9"-3"16,0-9 2-16,4 17 5 15,-4-17 9-15,9 15 4 0,-4-1 4 16,3 6 2-16,-1 6 3 15,4 8 0-15,0 12-1 16,-1 10-4-16,5 9-7 16,0 5-5-16,0-1-3 15,0-2-3-15,-2-12-6 0,-2-9 0 16,-3-14 0-16,-2-13 0 16,-6-19 0-16,4-6 0 15,-4-24 0-15,-2-15-4 0,-4-15-1 16,-4-15-1-16,0-11 0 15,0-2-1-15,-1 2 2 16,7 6 1-16,3 7 2 16,1 16 2-16,12 17 1 0,2 18 1 15,7 15 2-15,0 12 0 16,2 15 2-16,-4 12-1 16,-2 7 0-16,-10 5 1 15,-5 3-2-15,-3-3-2 0,-6-4-2 16,-11-8-17-16,-3-10-63 15,2-6-2-15</inkml:trace>
  <inkml:trace contextRef="#ctx0" brushRef="#br0" timeOffset="256278.7667">20931 13615 418 0,'0'0'2'0,"0"0"0"15,0 0 2-15,8 1 1 16,0-3 0-16,3-10 0 16,1-5 2-16,0-8 1 15,1-5-1-15,-4-4-1 0,-5 0 0 16,-4 0 0-16,-2 7 1 16,-7 5 1-16,-7 15-2 15,-1 7 0-15,2 21-3 16,3 12-3-16,5 10 0 15,7 10 0-15,2 0 0 0,15 1 0 16,8-6 0-16,7-7 0 16,3-17 0-16,8-9 0 15,-7-15-15-15,9-24-64 16,-8 0-4-16</inkml:trace>
  <inkml:trace contextRef="#ctx0" brushRef="#br0" timeOffset="256468.7698">21315 12850 478 0,'0'4'5'16,"0"18"2"-16,0 12 1 15,1 19 1-15,2 13-5 16,4 16-4-16,2 12 0 0,3 8 0 16,5 2 0-16,0-10 0 15,8-5 0-15,-1-19 0 16,6-6 0-16,19-18-70 15,-24-10-18-15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7T14:44:58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13585 5104 339 0,'0'0'1'0,"0"0"-1"0,0-7 1 15,0 7 1-15,0-20 2 16,3 4 2-16,4-6 1 15,4-4 4-15,3-7 1 0,9-7 0 16,5-11 2-16,8-6-1 16,7-12-1-16,8-8-1 15,6-8-2-15,11-7-1 16,6-5-2-16,8 1-1 0,12-5-2 16,5 0 0-16,9 3-1 15,4 0-1-15,6 2 1 16,1 1-1-16,2 5 0 15,-3 1-3-15,1 5-5 16,-9 7-16-16,0 4-52 0,-17 7-3 16</inkml:trace>
  <inkml:trace contextRef="#ctx0" brushRef="#br0" timeOffset="715.9053">15744 3096 298 0,'7'8'9'0,"4"10"5"16,5 8 3-16,2 5 2 0,0 4 2 15,3 2 0-15,-1 3 0 16,-3-5 0-16,-7-14-9 16,-10-21-5-16,0-6-7 15,-10-31-5-15,-4-21-5 0,-11-15-5 16,3-16-3-16,-4-8 1 15,4 7-4-15,5 6 2 16,8 14 6-16,7 16 8 16,5 23 8-16,13 17 8 0,7 16 3 15,10 20 1-15,-3 12 4 16,4 7 0-16,-10 7-2 16,2 0-5-16,-13 3-2 0,-3 4-4 15,-9-11-3-15,-2-5-10 16,-4-18-63-16,-7-6-5 15</inkml:trace>
  <inkml:trace contextRef="#ctx0" brushRef="#br0" timeOffset="1267.5075">16241 2578 314 0,'0'0'5'0,"0"0"4"16,0 0 1-16,-5-9 2 0,5 9 1 15,0 0 2-15,-7-15 2 16,7 15-1-16,-9-10-3 16,9 10-3-16,0 0-3 0,-10-11 0 15,10 11-2-15,-7-10-1 16,7 10 0-16,-9-10-1 16,9 10-1-16,-9-5-1 15,9 5 1-15,-13-5-1 0,13 5 0 16,-18 3 0-16,3 8 0 15,1 2-1-15,2 4 0 16,-3 7 0-16,3 2-1 16,0-4 0-16,5 0-1 15,3-1 0-15,4-6 0 0,0-6 0 16,0-9-1-16,21 11 1 16,-4-5 0-16,5 4 0 15,8 2 1-15,-1 6 1 0,1 0 0 16,0 5 0-16,0 1 0 15,-4-5 0-15,-5-4 0 16,-1-8-2-16,-9-4-4 16,-1-3-14-16,-3-13-54 0,-1-11 1 15</inkml:trace>
  <inkml:trace contextRef="#ctx0" brushRef="#br0" timeOffset="1539.194">16577 2702 371 0,'0'0'8'0,"0"0"2"0,-12 7 0 16,12-7 3-16,-16 1-2 15,6-1 0-15,-1-4 1 16,-3-4-1-16,5-7-7 15,2 0-1-15,3 0 0 0,3 0-1 16,1-1 0-16,5 4 2 16,8 2-1-16,3-1 0 15,5 3-5-15,2-7-14 16,-4 0-58-16,11 3-4 0</inkml:trace>
  <inkml:trace contextRef="#ctx0" brushRef="#br0" timeOffset="1743.4982">16761 2064 413 0,'0'6'10'16,"0"12"0"-16,2 15 3 16,7 5 1-16,2 12 0 0,8 6 0 15,0 8 1-15,7 4-7 16,1-7-8-16,4-7 0 15,-1-12 0-15,-2 0-24 16,7-16-56-16,-20-4-2 0</inkml:trace>
  <inkml:trace contextRef="#ctx0" brushRef="#br0" timeOffset="1897.8401">16769 2442 497 0,'0'0'0'0,"0"0"0"16,8 6 0-16,3-6-2 16,7-6-4-16,12-3-13 15,1 9-47-15,12-22-13 0</inkml:trace>
  <inkml:trace contextRef="#ctx0" brushRef="#br0" timeOffset="2206.2318">17399 2437 452 0,'0'0'3'0,"0"0"0"16,0 0 0-16,-8-6-1 0,4-7 0 16,1-8-4-16,-5-6-10 15,1-6-21-15,0-9-42 16,-7-2-4-16</inkml:trace>
  <inkml:trace contextRef="#ctx0" brushRef="#br0" timeOffset="2291.0254">17219 2106 232 0,'0'0'13'16,"-9"9"6"-16,-3 2 3 0,5 5 1 16,-3 1-1-16,4 0-1 15,-2 0-2-15,8-2-16 16,20-9-60-16,1-6-9 16</inkml:trace>
  <inkml:trace contextRef="#ctx0" brushRef="#br0" timeOffset="2708.8534">17591 2126 373 0,'0'0'5'0,"0"0"4"16,0 0 1-16,-3-8 2 16,3 8 1-16,0 0 3 15,-12-12-3-15,12 12 4 0,-6-9-7 16,6 9 0-16,-10 0-4 15,10 0-1-15,0 0-3 16,-10 7 0-16,10-7 1 16,-10 8-4-16,10-8 2 0,0 0-3 15,-10 11 1-15,10-11-1 16,-6 15 0-16,1-2 1 16,-1-1-1-16,1 4 0 15,0 1 0-15,1-1 0 0,2-5 0 16,1 0 1-16,1-1 0 15,0-10-2-15,11 3 1 16,6 1 0-16,0 1 1 16,11 3 1-16,-2 4-1 0,6 1 1 15,-2 3 0-15,-1-2 1 16,-2 1 0-16,-4-10-1 16,-6-5-1-16,-5-10-5 15,-3-12-8-15,-4-5-28 0,-5-9-37 16,0-10 0-16</inkml:trace>
  <inkml:trace contextRef="#ctx0" brushRef="#br0" timeOffset="3127.6603">17713 1609 475 0,'0'4'3'0,"6"21"3"15,6 10 2-15,3 13-2 16,5 8 1-16,6 5-1 0,4 6-6 15,5 1 0-15,-2-2 0 16,6-9 0-16,-6-12-82 16,-2-7-1-16</inkml:trace>
  <inkml:trace contextRef="#ctx0" brushRef="#br0" timeOffset="3665.6342">17078 3730 376 0,'0'0'5'0,"0"0"3"15,1 9 0-15,-1-9-1 16,-2-4 0-16,-10-14 1 0,4-6-2 16,-7-9 2-16,-2-10-7 15,2-10-1-15,0 1-1 16,7-1 0-16,5 7 0 15,4 14 2-15,8 15-1 0,13 15 2 16,6 10 0-16,3 18 1 16,2 13 1-16,5 7-1 15,-3 3-2-15,-1 1-12 16,-3-10-60-16,-4-5 1 0</inkml:trace>
  <inkml:trace contextRef="#ctx0" brushRef="#br0" timeOffset="3971.3151">17380 3462 428 0,'0'0'3'16,"0"0"-1"-16,0 0 0 0,0 0 1 15,13-6 0-15,-3-8 0 16,2-9-1-16,2-4 0 15,-1-10-4-15,0-4 1 0,1 0 1 16,-9-1 3-16,-3 8 3 16,-4 10 1-16,2 24 1 15,-19-3 2-15,6 17 0 16,3 18 0-16,1 11 0 16,7 7-8-16,2-2-2 0,16-4 0 15,3-6 0-15,13-9-10 16,1-3-51-16,6-23-20 15,4-8-1-15</inkml:trace>
  <inkml:trace contextRef="#ctx0" brushRef="#br0" timeOffset="4420.463">17747 3116 362 0,'0'0'4'0,"0"0"4"16,0 0 2-16,0 0 0 15,0 0 2-15,0 0 2 16,-4-12 1-16,4 12 1 0,-11-6-2 16,11 6-4-16,-8-9-1 15,8 9-2-15,-11 0 0 16,11 0-4-16,-10 4-1 16,10-4 0-16,-14 20-2 15,9-2 0-15,-3 7-1 16,1 7 0-16,-2 1 0 0,6 4-1 15,0-4-1-15,2-4 1 16,1-11 0-16,0-18 1 16,0 0-1-16,13-17 0 0,-2-8 0 15,2-2 0-15,9 0 2 16,5 8 0-16,4 8-1 16,6 8 1-16,5 8 0 15,3 18 1-15,1 3 0 0,-2 15 1 16,-6 5 1-16,-5 9 0 15,-7 5 1-15,-9 5 0 16,-9 4 0-16,-8-1 0 16,-6-3-2-16,-9-3-2 0,-10-13 0 15,1-9-2-15,-7-14-55 16,7-26-23-16,-1-16-3 16</inkml:trace>
  <inkml:trace contextRef="#ctx0" brushRef="#br0" timeOffset="4565.8799">18150 3200 511 0,'0'0'0'16,"-10"6"0"-16,10-6 0 16,0 0-14-16,0 0-64 15,10 0-3-15</inkml:trace>
  <inkml:trace contextRef="#ctx0" brushRef="#br0" timeOffset="5061.2222">17966 4186 411 0,'0'0'6'0,"-10"0"3"15,1 0 1-15,-3 3 0 16,-7 5 2-16,0 2 0 15,-8 1 1-15,-1 12 1 16,0 3-7-16,1 14 0 0,3 5-7 16,7 12 0-16,9 2 0 15,8 4 0-15,8-3 0 16,18-6 0-16,13-11-7 16,5-17-13-16,10-19-57 0,2-16-6 15</inkml:trace>
  <inkml:trace contextRef="#ctx0" brushRef="#br0" timeOffset="5321.1851">17983 3886 438 0,'0'0'4'0,"0"18"2"16,3 12 1-16,8 10 1 16,4 9 0-16,5 7 0 0,6 5 0 15,5 3 0-15,2-11-5 16,2-14-2-16,1-15-2 15,-1-19-2-15,-1-9 0 16,-2-18-1-16,-5-10 1 16,-1 3 0-16,0-2 1 0,-4 7 0 15,-4 9 3-15,3 10 0 16,-4 10 1-16,2 15 0 16,1 7-2-16,4 11-10 15,-3-3-64-15,4 2-4 0</inkml:trace>
  <inkml:trace contextRef="#ctx0" brushRef="#br0" timeOffset="5905.1506">18755 3975 311 0,'0'0'7'0,"0"0"6"0,0 0 2 15,0 0 4-15,0 0 2 16,-10-12 0-16,10 12 1 16,-6-8 1-16,6 8-6 15,-13-10-6-15,13 10-2 0,-9-6-2 16,9 6-2-16,-11-4-2 16,11 4 0-16,-9-1-1 15,9 1 0-15,0 0-2 0,-9-6 0 16,9 6 0-16,0 0 0 15,0 0 0-15,-12 0-3 16,12 0 1-16,-13 9 0 16,5 0 0-16,0 5 0 0,-2 1 0 15,1 1 0-15,2-1 0 16,1-1 0-16,3-4 0 16,3 1 0-16,2-3 1 15,10 0-1-15,5 0 0 16,7 5 0-16,5 0 2 0,2 7-1 15,0-1 1-15,2 0 0 16,-1-2-2-16,-9-8-1 16,-2-4-3-16,-13-5-8 15,1-12-18-15,-6-13-44 0,-3-7-2 16</inkml:trace>
  <inkml:trace contextRef="#ctx0" brushRef="#br0" timeOffset="6185.0696">19082 4012 444 0,'0'0'3'0,"0"0"0"16,0 0 0-16,-12-12-1 15,3-3 1-15,-5-7 0 0,0-6-1 16,1-2 0-16,0 0-3 16,3 1 0-16,7 1 0 15,3 8-1-15,3 6 0 16,13 8-5-16,8 3-9 0,4 2-27 16,7 1-32-16,-1 0 0 15</inkml:trace>
  <inkml:trace contextRef="#ctx0" brushRef="#br0" timeOffset="6549.1827">19314 3663 330 0,'0'0'8'0,"-2"-8"4"16,2 8 4-16,-7-14 4 15,7 14-1-15,-7-17 1 16,7 17 1-16,-12-12 1 16,12 12-7-16,-16-6-6 0,16 6-2 15,-14 0-1-15,14 0-3 16,-12 12 0-16,12-12-3 15,-16 13 0-15,5-2 0 0,4 6 0 16,-3 3 0-16,0 7 0 16,4-1 0-16,1 8-3 15,4 0 2-15,2 0-2 16,13-1 1-16,6-4-1 16,5-7-1-16,9-6 1 0,5-4-1 15,4-5 0-15,-2-3-1 16,-1-1 1-16,-4 1 1 15,-6 6 2-15,-5 4 2 16,-11 8 1-16,-10 3 2 0,-4 6 1 16,-15 6 1-16,-4 1-2 15,2 1-2-15,-8-12-12 16,7-9-44-16,1-5-25 16,4-12-2-16</inkml:trace>
  <inkml:trace contextRef="#ctx0" brushRef="#br0" timeOffset="6855.9513">19655 3650 451 0,'0'0'1'16,"0"0"0"-16,3-13 1 15,2 0 0-15,2-7 0 0,1-9 0 16,0 0 0-16,0-10 0 15,-1 0-1-15,-4 1 1 16,-3 4 0-16,-8 7 0 16,-7 8 2-16,-3 17 1 0,-1 4-1 15,-3 19 1-15,8 11 0 16,1 8 0-16,13 2-2 16,7 7-1-16,12-8-1 15,12-2 0-15,10-12 0 0,11-9-2 16,5-17-6-16,12-26-52 15,2 8-21-15,-1-9-1 16</inkml:trace>
  <inkml:trace contextRef="#ctx0" brushRef="#br0" timeOffset="8723.7998">12564 5159 319 0,'0'0'4'0,"0"0"2"15,0 8 1-15,0-8 2 16,0 0 3-16,0 0 3 16,-6 10 1-16,6-10 0 15,-12 0-1-15,12 0-4 0,-14-7 0 16,2-1-3-16,0-4-1 15,-2 0-3-15,-2-2 0 16,-2-3-2-16,0-3 0 16,-2-1 0-16,-1-3 0 0,-2-1 0 15,-2-4 0-15,-1-2 0 16,-4-1 0-16,-1-4 0 16,-4-3-1-16,-2 0 1 0,-5-1 0 15,-3-1-1-15,-5-4-1 16,-1 5 0-16,-3-5 0 15,-4 1 1-15,-1-2-1 16,-5 2 0-16,1-2-1 0,-6 0 2 16,0 2-1-16,0-2 1 15,-6 4-1-15,0 4 0 16,-5 1 1-16,-2 2-1 16,-3 6 0-16,0-6 0 15,-2 0-1-15,0-2 0 0,-1-2 1 16,2-8-1-16,1-3 0 15,-1-10 1-15,-1 1-1 16,2-3 0-16,-2 1 1 16,1-2 0-16,-2 5 1 0,-2 3-1 15,2 3 1-15,0 3 0 16,1 4 0-16,3 2 0 16,1 2 0-16,8 4-1 0,3 1 1 15,8 7-2-15,10 3-3 16,5 4-17-16,11 10-56 15,14 12-3-15</inkml:trace>
  <inkml:trace contextRef="#ctx0" brushRef="#br0" timeOffset="9745.3177">7673 2839 292 0,'0'0'4'15,"12"13"1"-15,-2 1 3 0,2 2 1 16,1 4 3-16,-2 2 2 16,0-1 2-16,-1-1 1 15,-6-5-3-15,-4-15-4 16,-15 4-3-16,-3-16-1 0,-8-15-3 15,-1-9-3-15,0-7-1 16,4-5-1-16,4-1-1 16,3 1 1-16,13 7 0 15,5 5 0-15,10 11 2 0,8 8 1 16,1 7 2-16,7 10 3 16,-4 4 3-16,-4 11-1 15,-5 9 2-15,-9 8-1 16,-5 2 0-16,-2 3-1 0,-6-2-3 15,-9-6-8-15,4-4-12 16,-6-6-44-16,5-16-20 16</inkml:trace>
  <inkml:trace contextRef="#ctx0" brushRef="#br0" timeOffset="10309.0797">7993 2566 292 0,'0'0'8'0,"0"0"4"15,0 0 2-15,0 0 2 16,0 0 2-16,0 0 3 15,-10 0 1-15,10 0-1 0,-10-5-7 16,10 5-3-16,-15-11-2 16,6 5-1-16,9 6-3 15,-13-5-2-15,13 5 0 0,0 0-2 16,-12-9 0-16,12 9 0 16,0 0 0-16,0 0-1 15,-10-7 0-15,10 7 0 16,0 0 0-16,0 0 0 15,-6-11 0-15,6 11-1 0,0 0 1 16,0 0 0-16,0 0 0 16,-13 0-1-16,13 0 0 15,0 0 0-15,-11 15 0 16,7-6 0-16,0 2-1 0,4 5 1 16,-1-1-1-16,1-1 0 15,0-1 1-15,4-1-1 16,3-3 1-16,2-4-1 15,3-2 1-15,0-3-1 0,2 0 2 16,1 0 0-16,-1 0 0 16,0 1 0-16,-2 2 1 15,0 3 0-15,-2-4-3 0,-10-2-1 16,13 0-7-16,-13 0-13 16,2-21-51-16,3 10-2 15</inkml:trace>
  <inkml:trace contextRef="#ctx0" brushRef="#br0" timeOffset="10678.7722">8157 2506 318 0,'0'0'5'0,"0"0"2"16,5 8 1-16,-5-8 1 16,8 12 0-16,-8-12 1 0,11 7 2 15,-11-7 0-15,0 0-4 16,5-19-3-16,-6 1-2 15,-9-6 0-15,3 0 0 0,-2-3-1 16,5 3 0-16,3 0 0 16,1 7 1-16,13 4 0 15,5 4-1-15,6 6-3 16,3 1-5-16,0-1-21 16,13 2-46-16,-15-2-1 0</inkml:trace>
  <inkml:trace contextRef="#ctx0" brushRef="#br0" timeOffset="10883.5445">8338 2206 444 0,'0'0'3'0,"14"24"1"15,1-1 0-15,5 7 1 0,3 1 0 16,4 3 0-16,2-1-1 15,3 4-3-15,-3-16-6 16,-3-3-15-16,-8-8-37 16,-4-10-23-16,-14 0-2 0</inkml:trace>
  <inkml:trace contextRef="#ctx0" brushRef="#br0" timeOffset="11071.1747">8361 2346 456 0,'0'0'0'16,"0"0"1"-16,0 0-1 0,2-10 1 15,9 0 0-15,1-4 0 16,7-3 0-16,2-5-5 16,9-4-7-16,7 2-18 15,3 2-47-15,0 2-1 16</inkml:trace>
  <inkml:trace contextRef="#ctx0" brushRef="#br0" timeOffset="11163.4358">8758 2231 455 0,'0'0'4'16,"0"0"-2"-16,0 0 0 16,0 0-2-16,0 0-3 15,-7-8-8-15,0-10-17 0,-5-10-48 16,5-4-3-16</inkml:trace>
  <inkml:trace contextRef="#ctx0" brushRef="#br0" timeOffset="11269.436">8614 1993 444 0,'0'0'4'0,"-1"14"1"15,-4-5-1-15,4 2 0 16,1-1-3-16,6 1-3 0,0-8-10 16,14-3-30-16,4 0-34 15,4-11-7-15</inkml:trace>
  <inkml:trace contextRef="#ctx0" brushRef="#br0" timeOffset="11687.2956">8956 2016 324 0,'0'0'1'0,"0"-9"-1"16,0-4 1-16,0 1 0 16,0-6 0-16,0 0 0 0,0 2 7 15,-1-1 5-15,1 5 3 16,0 12 4-16,-6-8-2 16,6 8 1-16,0 0 1 0,-10 3-3 15,10-3-5-15,0 0-5 16,-10 9-3-16,10-9-2 15,0 0-1-15,0 0 0 16,0 0-1-16,0 0 1 0,0 0 0 16,-9 0 0-16,9 0-1 15,0 0 0-15,-13 5-1 16,13-5 0-16,-9 17 0 16,9-17 0-16,-12 19-1 15,8-6 0-15,1-4 0 0,3-9 0 16,-8 17-1-16,8-17 1 15,0 10-1-15,0-10 1 16,15 7 0-16,-1-4 0 0,-1 2 1 16,6 1 2-16,-2 2-2 15,0 2 1-15,-6-5 0 16,2-4-2-16,-13-1-4 16,8-13-18-16,-4-9-51 0,-7-12-2 15</inkml:trace>
  <inkml:trace contextRef="#ctx0" brushRef="#br0" timeOffset="11896.7908">8940 1514 409 0,'0'0'6'0,"0"0"3"0,2 21 2 16,11 11 1-16,3 14 1 15,6 5-1-15,8 9 2 16,3 8-2-16,6-1-5 16,4-4-10-16,2-9-16 15,13-14-61-15,-21-10-2 0</inkml:trace>
  <inkml:trace contextRef="#ctx0" brushRef="#br0" timeOffset="12789.6801">7323 3430 286 0,'0'0'6'0,"0"0"6"16,0 0 5-16,14 8 0 15,-2 6 3-15,8 9 1 0,5 7 1 16,4 2-1-16,6 8-4 16,1 1-8-16,4 1-5 15,-5-10-11-15,-2-7-31 0,-8-6-35 16,-10-6-4-16</inkml:trace>
  <inkml:trace contextRef="#ctx0" brushRef="#br0" timeOffset="12998.9214">7379 3699 421 0,'0'0'3'16,"0"0"0"-16,0 0 1 15,5 0 1-15,8-6 0 16,4-3 0-16,3-5 0 0,11-8-1 15,3-9-7 1,10-1-15-16,11-10-56 0,-9-6-1 16</inkml:trace>
  <inkml:trace contextRef="#ctx0" brushRef="#br0" timeOffset="13520.931">8186 2963 355 0,'0'0'7'15,"0"0"4"-15,0 0 2 16,-1-9 1-16,1 9 1 16,-13 0 2-16,3 0 1 0,1 9 1 15,-7 12-6-15,6 1-2 16,0 10-3-16,2 7-1 15,5 0-4-15,4-1-3 16,14-4 0-16,7-10 0 16,8-9-3-16,3-15-19 0,-4-8-59 15,11-14-2-15</inkml:trace>
  <inkml:trace contextRef="#ctx0" brushRef="#br0" timeOffset="13815.4984">8187 2689 432 0,'0'0'3'16,"1"18"1"-16,13 6 2 0,2 3 1 15,6 6-1-15,7 6 2 16,3 1-1-16,7 2 0 16,-1-9-5-16,1-10-3 15,-5-11-3-15,-6-12-2 16,-1-3-1-16,-10-17 0 0,-7-2-1 15,-5-6 1-15,-2 3 3 16,-3-1 2-16,2 9 4 16,-2 5 0-16,0 12 2 0,3 0 1 15,10 12 0-15,2 5 0 16,3 1-2-16,7-2-7 16,-5-6-16-16,-1-5-57 15,6-3 1-15</inkml:trace>
  <inkml:trace contextRef="#ctx0" brushRef="#br0" timeOffset="14309.2194">8806 2629 438 0,'0'0'3'0,"0"0"2"16,0 0 0-16,-9 0 0 15,9 0 0-15,0 0 0 0,0 0 0 16,-9 0 0-16,9 0-3 16,0 0 0-16,0 0-1 15,0 0 0-15,-4-10 1 0,4 10 0 16,0 0-1-16,-11-12 0 16,11 12 1-16,-8-8-2 15,8 8 0-15,-9-7-1 16,9 7 0-16,0 0 0 0,-9 0 0 15,9 0-1-15,0 0 1 16,-8 10-1-16,8-10 1 16,-6 12 0-16,4-4 0 15,-3 4 0-15,1-2 1 16,0-1-1-16,3 3-1 0,-1 0 0 16,2 0-1-16,0 1 1 15,3-5-1-15,-3-8 0 16,15 15 0-16,-6-12 1 0,-9-3 1 15,17 3 0-15,-17-3 1 16,16 0 1-16,-7 4 0 16,-1 1 1-16,4 4-1 15,3 0-1-15,2 2-1 0,0-3-4 16,4-3-8-16,0-5-35 16,-4-6-27-16,-5-9-3 15</inkml:trace>
  <inkml:trace contextRef="#ctx0" brushRef="#br0" timeOffset="14651.4253">9039 2638 427 0,'0'0'1'15,"0"0"0"-15,0 0 0 16,8-9 0-16,-6-1 1 16,-2-4 0-16,0-2 1 0,-2-4-1 15,-6-5 0-15,-4 1-1 16,2-5 0-16,0 7-1 15,-1-2-1-15,8 5 0 0,3-3 1 16,1 7-1-16,12-1 0 16,6 3-3-16,7-1-12 15,2-1-56-15,3 1-2 16</inkml:trace>
  <inkml:trace contextRef="#ctx0" brushRef="#br0" timeOffset="15113.4505">9306 2207 415 0,'0'0'3'0,"0"0"1"15,0 0 1-15,0 0 0 16,-10-9 1-16,10 9 1 16,0 0 1-16,-13-2 0 0,13 2-2 15,0 0-1-15,-9-3 0 16,9 3-1-16,0 0-1 15,-10 0 0-15,10 0-1 16,0 0-1-16,-11 3-1 16,11-3 0-16,-8 5-1 0,8-5-1 15,-15 16 1-15,10-6-1 16,-1 5 0-16,0 2 0 16,0 4 0-16,1 0 1 0,4 0-1 15,1-6 1-15,0-1-1 16,0-14 0-16,7 1 1 15,-7-1-1-15,19-15 0 16,-5 4 0-16,6 2 0 16,4 4 0-16,6 5 1 0,3 5 0 15,5 14 1-15,1 4-1 16,-1 10 2-16,-2 1-1 16,-7 4 2-16,-4 4 0 15,-10 6 0-15,-5-2 1 0,-10 0 0 16,-3 5-1-16,-7-8-1 15,-9-13-12-15,0-9-63 16,-3-7-4-16</inkml:trace>
  <inkml:trace contextRef="#ctx0" brushRef="#br0" timeOffset="15594.357">9590 2155 336 0,'0'0'5'0,"0"0"2"16,0 0 2-16,2-13 0 16,4 3 1-16,0-7 2 15,0-4-1-15,0-3 1 0,0 0-3 16,-4-3-3-16,-2 5-1 15,-2-2 0-15,-9 10 2 16,-1 4-2-16,1 10 1 16,-4 8-1-16,6 8 0 15,2 8 1-15,6 3-1 0,2 9-2 16,12-2 1-16,6-2-1 16,5-6-1-16,6-4-1 15,3-6-1-15,3-10-5 16,4-4-7-16,-5 7-60 0,5-18-8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structure: order of nucleotides</a:t>
            </a:r>
          </a:p>
          <a:p>
            <a:r>
              <a:rPr lang="en-US" dirty="0" smtClean="0"/>
              <a:t>Secondary structure: base-pairing</a:t>
            </a:r>
          </a:p>
          <a:p>
            <a:r>
              <a:rPr lang="en-US" dirty="0" smtClean="0"/>
              <a:t>(Tertiary</a:t>
            </a:r>
            <a:r>
              <a:rPr lang="en-US" baseline="0" dirty="0" smtClean="0"/>
              <a:t> structure: 3-dimensional structure)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5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1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1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3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72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2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1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uracil is identical</a:t>
            </a:r>
            <a:r>
              <a:rPr lang="en-US" baseline="0" dirty="0" smtClean="0"/>
              <a:t> to thymine except for the methyl group, so base-pairing is unaffected.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82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uracil is identical</a:t>
            </a:r>
            <a:r>
              <a:rPr lang="en-US" baseline="0" dirty="0" smtClean="0"/>
              <a:t> to thymine except for the methyl group, so base-pairing is unaffected.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8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are the correct 3' and 5' end assignments for this sequence: GGCCAT</a:t>
            </a:r>
          </a:p>
          <a:p>
            <a:r>
              <a:rPr lang="en-US" smtClean="0"/>
              <a:t>https://www.polleverywhere.com/multiple_choice_polls/pBwv4FtSpK9tCZE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91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15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9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these bonds or interactions is individually weak; their sum is strong.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5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are the correct 3' and 5' end assignments for this sequence: GGCCAT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5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0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is the 3' carbon?</a:t>
            </a:r>
          </a:p>
          <a:p>
            <a:r>
              <a:rPr lang="en-US" smtClean="0"/>
              <a:t>https://www.polleverywhere.com/clickable_images/ppghl09CzYZwK4J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7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is the 3' carbon?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9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1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3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customXml" Target="../ink/ink5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customXml" Target="../ink/ink6.xml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customXml" Target="../ink/ink1.xml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6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95876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3: Friday 10-27-16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66694" y="942193"/>
            <a:ext cx="560193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/>
              <a:t>Learning objectives: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the difference between bases, nucleosides, and nucleotides.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List the bases found in DNA and RNA.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secondary </a:t>
            </a:r>
            <a:r>
              <a:rPr lang="en-US" sz="2000" dirty="0"/>
              <a:t>structures typical of DNA and </a:t>
            </a:r>
            <a:r>
              <a:rPr lang="en-US" sz="2000" dirty="0" smtClean="0"/>
              <a:t>RNA.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the two major chemical differences between DNA and RNA, and the effect these differences have on structure and function. 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bonds, forces, and effects that hold together DNA double helices.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81" y="909435"/>
            <a:ext cx="2855373" cy="33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8353" y="194238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Nomenclature for nucleic acid structure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25880" y="1561320"/>
              <a:ext cx="5424120" cy="1758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800" y="1546200"/>
                <a:ext cx="5448600" cy="17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2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3_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06" y="222504"/>
            <a:ext cx="3761232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5530" y="597649"/>
            <a:ext cx="36307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Cellular DNA is usually present in double helices, while RNA takes on more diverse structures.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945529" y="3603814"/>
            <a:ext cx="38659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DNA plays a mainly informational role, while RNA plays informational, structural, and catalytic roles.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0" y="1328270"/>
            <a:ext cx="6034586" cy="3879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353" y="194238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 </a:t>
            </a:r>
            <a:r>
              <a:rPr lang="en-US" sz="3200" dirty="0" err="1" smtClean="0"/>
              <a:t>tRNA</a:t>
            </a:r>
            <a:r>
              <a:rPr lang="en-US" sz="3200" dirty="0" smtClean="0"/>
              <a:t> in 2D and 3D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74852" y="3530338"/>
            <a:ext cx="2131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RNA structures often involve </a:t>
            </a:r>
            <a:r>
              <a:rPr lang="en-US" sz="2400" b="1" dirty="0" err="1" smtClean="0">
                <a:solidFill>
                  <a:srgbClr val="FF0000"/>
                </a:solidFill>
              </a:rPr>
              <a:t>intramolecular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basepairing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353" y="418353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Why does RNA behave so differently from DNA?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6800" y="1119240"/>
              <a:ext cx="7548120" cy="403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320" y="1103040"/>
                <a:ext cx="7580160" cy="40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0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353" y="418353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Why does RNA behave so differently from DNA?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86560" y="1291680"/>
              <a:ext cx="6814800" cy="40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880" y="1277280"/>
                <a:ext cx="6845040" cy="41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78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005" y="120612"/>
            <a:ext cx="8705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Hydrogen bonds: attraction between hydrogens with partial positive charges and other atoms with partial negative charges.</a:t>
            </a:r>
            <a:endParaRPr lang="en-US" sz="3200" dirty="0"/>
          </a:p>
        </p:txBody>
      </p:sp>
      <p:pic>
        <p:nvPicPr>
          <p:cNvPr id="4098" name="Picture 2" descr="ttps://upload.wikimedia.org/wikipedia/commons/thumb/c/c6/3D_model_hydrogen_bonds_in_water.svg/1032px-3D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35" y="1757548"/>
            <a:ext cx="4053271" cy="40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27411" y="2983046"/>
            <a:ext cx="31791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Hydrogen bonds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127" y="6490903"/>
            <a:ext cx="6685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Graphic credit: </a:t>
            </a:r>
            <a:r>
              <a:rPr lang="en-US" sz="1400" dirty="0"/>
              <a:t>Wikimedia commons/User </a:t>
            </a:r>
            <a:r>
              <a:rPr lang="en-US" sz="1400" dirty="0" err="1"/>
              <a:t>Qwerter</a:t>
            </a:r>
            <a:r>
              <a:rPr lang="en-US" sz="1400" dirty="0"/>
              <a:t> at Czech </a:t>
            </a:r>
            <a:r>
              <a:rPr lang="en-US" sz="1400" dirty="0" err="1"/>
              <a:t>wikipedia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70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11198"/>
            <a:ext cx="8534400" cy="46451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472" y="313601"/>
            <a:ext cx="8367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2’ hydroxyls make RNA sensitive to hydrolysis, especially in basic conditions.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351806" y="4134952"/>
            <a:ext cx="3179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Hydrolysis = breaking </a:t>
            </a:r>
            <a:r>
              <a:rPr lang="en-US" sz="2400" b="1" dirty="0" err="1" smtClean="0">
                <a:solidFill>
                  <a:srgbClr val="FF0000"/>
                </a:solidFill>
              </a:rPr>
              <a:t>phosphodiester</a:t>
            </a:r>
            <a:r>
              <a:rPr lang="en-US" sz="2400" b="1" dirty="0" smtClean="0">
                <a:solidFill>
                  <a:srgbClr val="FF0000"/>
                </a:solidFill>
              </a:rPr>
              <a:t> bond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1806" y="5292417"/>
            <a:ext cx="3179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Be careful: base/basic mean two different things in this context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11" y="222504"/>
            <a:ext cx="5077968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86941" y="418353"/>
            <a:ext cx="4168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 causes DNA to form double helices?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65640" y="681480"/>
              <a:ext cx="7109640" cy="4453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400" y="669960"/>
                <a:ext cx="7138440" cy="44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4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05818"/>
            <a:ext cx="5187696" cy="5732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0805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Hydrogen bonds </a:t>
            </a:r>
            <a:r>
              <a:rPr lang="en-US" sz="3200" dirty="0" smtClean="0">
                <a:latin typeface="Arial"/>
                <a:cs typeface="Arial"/>
              </a:rPr>
              <a:t>are responsible for base-pairing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36280" y="545040"/>
              <a:ext cx="4568400" cy="1319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4760" y="530640"/>
                <a:ext cx="4590000" cy="13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05818"/>
            <a:ext cx="5187696" cy="5732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0805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Hydrogen bonds </a:t>
            </a:r>
            <a:r>
              <a:rPr lang="en-US" sz="3200" dirty="0" smtClean="0">
                <a:latin typeface="Arial"/>
                <a:cs typeface="Arial"/>
              </a:rPr>
              <a:t>are responsible for base-pairing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77476" y="1706686"/>
            <a:ext cx="25930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Purines base-pair with </a:t>
            </a:r>
            <a:r>
              <a:rPr lang="en-US" b="1" dirty="0" err="1" smtClean="0">
                <a:solidFill>
                  <a:srgbClr val="FF0000"/>
                </a:solidFill>
                <a:latin typeface="Arial"/>
                <a:cs typeface="Arial"/>
              </a:rPr>
              <a:t>pyrimidines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 to maintain equal spacing between the backbones</a:t>
            </a:r>
          </a:p>
          <a:p>
            <a:pPr marL="285750" indent="-285750">
              <a:buFont typeface="Arial"/>
              <a:buChar char="•"/>
            </a:pPr>
            <a:endParaRPr lang="en-US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A-T bonds are weaker than G-C bonds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7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3" y="1905000"/>
            <a:ext cx="5263135" cy="34623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22860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Base stacking: conjugated ring systems are flat and hydrophobic, favoring </a:t>
            </a:r>
            <a:r>
              <a:rPr lang="en-US" sz="2800" b="1" dirty="0" smtClean="0">
                <a:latin typeface="Arial"/>
                <a:cs typeface="Arial"/>
              </a:rPr>
              <a:t>stacking </a:t>
            </a:r>
            <a:r>
              <a:rPr lang="en-US" sz="2800" dirty="0" smtClean="0">
                <a:latin typeface="Arial"/>
                <a:cs typeface="Arial"/>
              </a:rPr>
              <a:t>interactions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8027" y="5436735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Stacking is NOT base-specific, although some stacks are more energetically favorable than others.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8885" y="1829066"/>
            <a:ext cx="276072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Hydrophobic effects, van </a:t>
            </a:r>
            <a:r>
              <a:rPr lang="en-US" dirty="0" smtClean="0">
                <a:latin typeface="Arial"/>
                <a:cs typeface="Arial"/>
              </a:rPr>
              <a:t>der </a:t>
            </a:r>
            <a:r>
              <a:rPr lang="en-US" dirty="0">
                <a:latin typeface="Arial"/>
                <a:cs typeface="Arial"/>
              </a:rPr>
              <a:t>Waals interactions, and electrostatic interactions all contribute to base stacking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3_14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76836"/>
            <a:ext cx="8534400" cy="39502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471" y="418353"/>
            <a:ext cx="8367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Conjugated ring systems have decentralized electrons (resonance)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3_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1" y="222504"/>
            <a:ext cx="6528816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6408" y="3466353"/>
            <a:ext cx="4744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Circles indicate van </a:t>
            </a:r>
            <a:r>
              <a:rPr lang="en-US" sz="2800" dirty="0" smtClean="0"/>
              <a:t>der </a:t>
            </a:r>
            <a:r>
              <a:rPr lang="en-US" sz="2800" dirty="0" smtClean="0"/>
              <a:t>Waals radii (roughly, outer boundaries of electron clouds)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80" y="222504"/>
            <a:ext cx="5077968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1259" y="635970"/>
            <a:ext cx="3755165" cy="5124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The combination of base-pairing</a:t>
            </a:r>
            <a:r>
              <a:rPr lang="en-US" sz="2400" dirty="0"/>
              <a:t> </a:t>
            </a:r>
            <a:r>
              <a:rPr lang="en-US" sz="2400" dirty="0" smtClean="0"/>
              <a:t>and base stacking (many weak interactions) hold double helices together.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The shape is also influenced by repulsion between negatively charged phosphates.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The helix is asymmetric: major and minor grooves.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Strands are </a:t>
            </a:r>
            <a:r>
              <a:rPr lang="en-US" sz="2400" b="1" dirty="0" smtClean="0"/>
              <a:t>antiparallel.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29" y="1298268"/>
            <a:ext cx="5744763" cy="4941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471" y="121471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Nucleic acids are made of (</a:t>
            </a:r>
            <a:r>
              <a:rPr lang="en-US" sz="3200" dirty="0" err="1" smtClean="0"/>
              <a:t>deoxy</a:t>
            </a:r>
            <a:r>
              <a:rPr lang="en-US" sz="3200" dirty="0" smtClean="0"/>
              <a:t>)</a:t>
            </a:r>
            <a:r>
              <a:rPr lang="en-US" sz="3200" dirty="0" err="1" smtClean="0"/>
              <a:t>ribonucleotides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50560" y="534240"/>
              <a:ext cx="8365680" cy="531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000" y="524880"/>
                <a:ext cx="8398440" cy="53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9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02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66" y="1148857"/>
            <a:ext cx="6456380" cy="53063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471" y="418353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five major </a:t>
            </a:r>
            <a:r>
              <a:rPr lang="en-US" sz="3200" dirty="0" err="1" smtClean="0"/>
              <a:t>nucleobases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79533"/>
              </p:ext>
            </p:extLst>
          </p:nvPr>
        </p:nvGraphicFramePr>
        <p:xfrm>
          <a:off x="751497" y="1003129"/>
          <a:ext cx="793530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5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846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Nucleoside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Nucleotide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Adenine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)Adenosine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Adenosine monophosphate (AMP), Adenosine triphosphate (ATP), </a:t>
                      </a:r>
                      <a:r>
                        <a:rPr lang="en-US" sz="2000" dirty="0" err="1" smtClean="0"/>
                        <a:t>deoxyadenosine</a:t>
                      </a:r>
                      <a:r>
                        <a:rPr lang="en-US" sz="2000" dirty="0" smtClean="0"/>
                        <a:t> triphosphate (</a:t>
                      </a:r>
                      <a:r>
                        <a:rPr lang="en-US" sz="2000" dirty="0" err="1" smtClean="0"/>
                        <a:t>dATP</a:t>
                      </a:r>
                      <a:r>
                        <a:rPr lang="en-US" sz="2000" dirty="0" smtClean="0"/>
                        <a:t>), etc.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Guanine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</a:t>
                      </a:r>
                      <a:r>
                        <a:rPr lang="en-US" sz="2000" dirty="0" err="1" smtClean="0"/>
                        <a:t>Guanosine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Cytosine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</a:t>
                      </a:r>
                      <a:r>
                        <a:rPr lang="en-US" sz="2000" dirty="0" err="1" smtClean="0"/>
                        <a:t>Cytidine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Thymine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)Thymidine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Uracil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</a:t>
                      </a:r>
                      <a:r>
                        <a:rPr lang="en-US" sz="2000" dirty="0" err="1" smtClean="0"/>
                        <a:t>Uridine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9741" y="157096"/>
            <a:ext cx="836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Nomenclature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93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79533"/>
              </p:ext>
            </p:extLst>
          </p:nvPr>
        </p:nvGraphicFramePr>
        <p:xfrm>
          <a:off x="751497" y="1003129"/>
          <a:ext cx="793530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5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846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Nucleoside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Nucleotide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Adenine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)Adenosine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Adenosine monophosphate (AMP), Adenosine triphosphate (ATP), </a:t>
                      </a:r>
                      <a:r>
                        <a:rPr lang="en-US" sz="2000" dirty="0" err="1" smtClean="0"/>
                        <a:t>deoxyadenosine</a:t>
                      </a:r>
                      <a:r>
                        <a:rPr lang="en-US" sz="2000" dirty="0" smtClean="0"/>
                        <a:t> triphosphate (</a:t>
                      </a:r>
                      <a:r>
                        <a:rPr lang="en-US" sz="2000" dirty="0" err="1" smtClean="0"/>
                        <a:t>dATP</a:t>
                      </a:r>
                      <a:r>
                        <a:rPr lang="en-US" sz="2000" dirty="0" smtClean="0"/>
                        <a:t>), etc.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Guanine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</a:t>
                      </a:r>
                      <a:r>
                        <a:rPr lang="en-US" sz="2000" dirty="0" err="1" smtClean="0"/>
                        <a:t>Guanosine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Cytosine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</a:t>
                      </a:r>
                      <a:r>
                        <a:rPr lang="en-US" sz="2000" dirty="0" err="1" smtClean="0"/>
                        <a:t>Cytidine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Thymine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)Thymidine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Uracil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deoxy</a:t>
                      </a:r>
                      <a:r>
                        <a:rPr lang="en-US" sz="2000" dirty="0" smtClean="0"/>
                        <a:t>)</a:t>
                      </a:r>
                      <a:r>
                        <a:rPr lang="en-US" sz="2000" dirty="0" err="1" smtClean="0"/>
                        <a:t>Uridine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9741" y="157096"/>
            <a:ext cx="836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Nomenclature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82495" y="4824262"/>
            <a:ext cx="72471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Learn the names of the bases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Learning the nucleoside names is optional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Be prepared to tell me </a:t>
            </a:r>
            <a:r>
              <a:rPr lang="en-US" sz="2000" b="1" dirty="0" smtClean="0">
                <a:solidFill>
                  <a:srgbClr val="FF0000"/>
                </a:solidFill>
              </a:rPr>
              <a:t>the composition of a given nucleotide </a:t>
            </a:r>
            <a:r>
              <a:rPr lang="en-US" sz="2000" dirty="0" smtClean="0">
                <a:solidFill>
                  <a:srgbClr val="FF0000"/>
                </a:solidFill>
              </a:rPr>
              <a:t>(example: </a:t>
            </a:r>
            <a:r>
              <a:rPr lang="en-US" sz="2000" dirty="0" err="1" smtClean="0">
                <a:solidFill>
                  <a:srgbClr val="FF0000"/>
                </a:solidFill>
              </a:rPr>
              <a:t>dGTP</a:t>
            </a:r>
            <a:r>
              <a:rPr lang="en-US" sz="2000" dirty="0" smtClean="0">
                <a:solidFill>
                  <a:srgbClr val="FF0000"/>
                </a:solidFill>
              </a:rPr>
              <a:t> is a nucleotide composed of a guanine base, </a:t>
            </a:r>
            <a:r>
              <a:rPr lang="en-US" sz="2000" dirty="0" err="1" smtClean="0">
                <a:solidFill>
                  <a:srgbClr val="FF0000"/>
                </a:solidFill>
              </a:rPr>
              <a:t>deoxyribose</a:t>
            </a:r>
            <a:r>
              <a:rPr lang="en-US" sz="2000" dirty="0" smtClean="0">
                <a:solidFill>
                  <a:srgbClr val="FF0000"/>
                </a:solidFill>
              </a:rPr>
              <a:t>, and a 5’ triphosphate).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7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1b443f7-32a3-4b9f-a910-5572ddf9929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a0d0175c-5916-4c59-a5ed-d04c20eeea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9fa6f44-03b2-41f9-acb8-0f683c65a0c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e6a445a-996c-4e57-8d86-3bfd816a8ed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20169</TotalTime>
  <Words>625</Words>
  <Application>Microsoft Macintosh PowerPoint</Application>
  <PresentationFormat>On-screen Show (4:3)</PresentationFormat>
  <Paragraphs>128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138</cp:revision>
  <dcterms:created xsi:type="dcterms:W3CDTF">2016-10-14T18:06:27Z</dcterms:created>
  <dcterms:modified xsi:type="dcterms:W3CDTF">2017-10-27T18:38:23Z</dcterms:modified>
</cp:coreProperties>
</file>